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diagrams/data1.xml" ContentType="application/vnd.openxmlformats-officedocument.drawingml.diagramData+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charts/colors1.xml" ContentType="application/vnd.ms-office.chartcolorstyle+xml"/>
  <Override PartName="/ppt/theme/themeOverride1.xml" ContentType="application/vnd.openxmlformats-officedocument.themeOverride+xml"/>
  <Override PartName="/ppt/theme/theme4.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5.xml" ContentType="application/vnd.openxmlformats-officedocument.theme+xml"/>
  <Override PartName="/ppt/charts/chart1.xml" ContentType="application/vnd.openxmlformats-officedocument.drawingml.chart+xml"/>
  <Override PartName="/ppt/charts/style1.xml" ContentType="application/vnd.ms-office.chartstyl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0" r:id="rId1"/>
    <p:sldMasterId id="2147483703" r:id="rId2"/>
    <p:sldMasterId id="2147483731" r:id="rId3"/>
  </p:sldMasterIdLst>
  <p:notesMasterIdLst>
    <p:notesMasterId r:id="rId10"/>
  </p:notesMasterIdLst>
  <p:handoutMasterIdLst>
    <p:handoutMasterId r:id="rId11"/>
  </p:handoutMasterIdLst>
  <p:sldIdLst>
    <p:sldId id="261" r:id="rId4"/>
    <p:sldId id="831" r:id="rId5"/>
    <p:sldId id="829" r:id="rId6"/>
    <p:sldId id="304" r:id="rId7"/>
    <p:sldId id="830" r:id="rId8"/>
    <p:sldId id="832" r:id="rId9"/>
  </p:sldIdLst>
  <p:sldSz cx="12192000" cy="6858000"/>
  <p:notesSz cx="6805613" cy="99441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3132" userDrawn="1">
          <p15:clr>
            <a:srgbClr val="A4A3A4"/>
          </p15:clr>
        </p15:guide>
        <p15:guide id="2" pos="214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rederik Silbye" initials="FS" lastIdx="53" clrIdx="0">
    <p:extLst>
      <p:ext uri="{19B8F6BF-5375-455C-9EA6-DF929625EA0E}">
        <p15:presenceInfo xmlns:p15="http://schemas.microsoft.com/office/powerpoint/2012/main" userId="S-1-5-21-2100284113-1573851820-878952375-103623" providerId="AD"/>
      </p:ext>
    </p:extLst>
  </p:cmAuthor>
  <p:cmAuthor id="2" name="Søren Storgaard Sørensen" initials="SSS" lastIdx="33" clrIdx="1">
    <p:extLst>
      <p:ext uri="{19B8F6BF-5375-455C-9EA6-DF929625EA0E}">
        <p15:presenceInfo xmlns:p15="http://schemas.microsoft.com/office/powerpoint/2012/main" userId="S-1-5-21-2100284113-1573851820-878952375-380983" providerId="AD"/>
      </p:ext>
    </p:extLst>
  </p:cmAuthor>
  <p:cmAuthor id="3" name="Kasper Lou" initials="KL" lastIdx="85" clrIdx="2">
    <p:extLst>
      <p:ext uri="{19B8F6BF-5375-455C-9EA6-DF929625EA0E}">
        <p15:presenceInfo xmlns:p15="http://schemas.microsoft.com/office/powerpoint/2012/main" userId="S-1-5-21-2100284113-1573851820-878952375-320162" providerId="AD"/>
      </p:ext>
    </p:extLst>
  </p:cmAuthor>
  <p:cmAuthor id="4" name="Rikke Reetz" initials="RR" lastIdx="7" clrIdx="3">
    <p:extLst>
      <p:ext uri="{19B8F6BF-5375-455C-9EA6-DF929625EA0E}">
        <p15:presenceInfo xmlns:p15="http://schemas.microsoft.com/office/powerpoint/2012/main" userId="S-1-5-21-2100284113-1573851820-878952375-307974" providerId="AD"/>
      </p:ext>
    </p:extLst>
  </p:cmAuthor>
  <p:cmAuthor id="5" name="Chris Agerfeld Svenning" initials="CAS" lastIdx="2" clrIdx="4">
    <p:extLst>
      <p:ext uri="{19B8F6BF-5375-455C-9EA6-DF929625EA0E}">
        <p15:presenceInfo xmlns:p15="http://schemas.microsoft.com/office/powerpoint/2012/main" userId="S-1-5-21-2100284113-1573851820-878952375-16428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DED6"/>
    <a:srgbClr val="66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Ingen typografi, tabelgit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Tema til typografi 1 - Markering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Ingen typografi, intet git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62391" autoAdjust="0"/>
  </p:normalViewPr>
  <p:slideViewPr>
    <p:cSldViewPr snapToGrid="0" snapToObjects="1">
      <p:cViewPr varScale="1">
        <p:scale>
          <a:sx n="39" d="100"/>
          <a:sy n="39" d="100"/>
        </p:scale>
        <p:origin x="1672" y="3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0" d="100"/>
        <a:sy n="60" d="100"/>
      </p:scale>
      <p:origin x="0" y="0"/>
    </p:cViewPr>
  </p:sorterViewPr>
  <p:notesViewPr>
    <p:cSldViewPr snapToGrid="0" snapToObjects="1">
      <p:cViewPr varScale="1">
        <p:scale>
          <a:sx n="81" d="100"/>
          <a:sy n="81" d="100"/>
        </p:scale>
        <p:origin x="3990" y="78"/>
      </p:cViewPr>
      <p:guideLst>
        <p:guide orient="horz" pos="3132"/>
        <p:guide pos="214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presProps" Target="presProps.xml"/><Relationship Id="rId18" Type="http://schemas.openxmlformats.org/officeDocument/2006/relationships/customXml" Target="../customXml/item2.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commentAuthors" Target="commentAuthors.xml"/><Relationship Id="rId17" Type="http://schemas.openxmlformats.org/officeDocument/2006/relationships/customXml" Target="../customXml/item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prod.sitad.dk\dfs\CU2311\faelles\Analyser\2022\Forsyningssikkerhed\Model\Resultater%20og%20dataudtr&#230;k\Kapaciteter%20-%20EU,%20modelomr&#229;de%20og%20DK.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2965851422658839"/>
          <c:y val="5.1597776678765243E-2"/>
          <c:w val="0.6541370017719923"/>
          <c:h val="0.77739455974021621"/>
        </c:manualLayout>
      </c:layout>
      <c:barChart>
        <c:barDir val="bar"/>
        <c:grouping val="clustered"/>
        <c:varyColors val="0"/>
        <c:ser>
          <c:idx val="1"/>
          <c:order val="1"/>
          <c:tx>
            <c:strRef>
              <c:f>'Figurer Modelområde'!$B$52</c:f>
              <c:strCache>
                <c:ptCount val="1"/>
                <c:pt idx="0">
                  <c:v>2022</c:v>
                </c:pt>
              </c:strCache>
            </c:strRef>
          </c:tx>
          <c:spPr>
            <a:solidFill>
              <a:schemeClr val="accent3"/>
            </a:solidFill>
            <a:ln>
              <a:noFill/>
            </a:ln>
            <a:effectLst/>
          </c:spPr>
          <c:invertIfNegative val="0"/>
          <c:cat>
            <c:strRef>
              <c:f>'Figurer Modelområde'!$C$50:$K$50</c:f>
              <c:strCache>
                <c:ptCount val="9"/>
                <c:pt idx="0">
                  <c:v>Vind</c:v>
                </c:pt>
                <c:pt idx="1">
                  <c:v>Sol</c:v>
                </c:pt>
                <c:pt idx="2">
                  <c:v>Hydro</c:v>
                </c:pt>
                <c:pt idx="3">
                  <c:v>Biomasse og biogas</c:v>
                </c:pt>
                <c:pt idx="4">
                  <c:v>Atomkraft</c:v>
                </c:pt>
                <c:pt idx="5">
                  <c:v>Kul</c:v>
                </c:pt>
                <c:pt idx="6">
                  <c:v>Gas</c:v>
                </c:pt>
                <c:pt idx="7">
                  <c:v>Affald og andet</c:v>
                </c:pt>
                <c:pt idx="8">
                  <c:v>Batterier</c:v>
                </c:pt>
              </c:strCache>
            </c:strRef>
          </c:cat>
          <c:val>
            <c:numRef>
              <c:f>'Figurer Modelområde'!$C$52:$K$52</c:f>
              <c:numCache>
                <c:formatCode>#,##0</c:formatCode>
                <c:ptCount val="9"/>
                <c:pt idx="0">
                  <c:v>190.18799999999999</c:v>
                </c:pt>
                <c:pt idx="1">
                  <c:v>153.036</c:v>
                </c:pt>
                <c:pt idx="2">
                  <c:v>151.46894744836348</c:v>
                </c:pt>
                <c:pt idx="3">
                  <c:v>31.797659779167535</c:v>
                </c:pt>
                <c:pt idx="4">
                  <c:v>100.196</c:v>
                </c:pt>
                <c:pt idx="5">
                  <c:v>88.046843278989584</c:v>
                </c:pt>
                <c:pt idx="6">
                  <c:v>134.50645315978934</c:v>
                </c:pt>
                <c:pt idx="7">
                  <c:v>40.041252205425927</c:v>
                </c:pt>
                <c:pt idx="8">
                  <c:v>0</c:v>
                </c:pt>
              </c:numCache>
            </c:numRef>
          </c:val>
          <c:extLst>
            <c:ext xmlns:c16="http://schemas.microsoft.com/office/drawing/2014/chart" uri="{C3380CC4-5D6E-409C-BE32-E72D297353CC}">
              <c16:uniqueId val="{00000000-F5EC-42EA-B51F-E6986D753E62}"/>
            </c:ext>
          </c:extLst>
        </c:ser>
        <c:ser>
          <c:idx val="2"/>
          <c:order val="2"/>
          <c:tx>
            <c:strRef>
              <c:f>'Figurer Modelområde'!$B$53</c:f>
              <c:strCache>
                <c:ptCount val="1"/>
                <c:pt idx="0">
                  <c:v>2030</c:v>
                </c:pt>
              </c:strCache>
            </c:strRef>
          </c:tx>
          <c:spPr>
            <a:solidFill>
              <a:schemeClr val="accent2"/>
            </a:solidFill>
            <a:ln>
              <a:noFill/>
            </a:ln>
            <a:effectLst/>
          </c:spPr>
          <c:invertIfNegative val="0"/>
          <c:cat>
            <c:strRef>
              <c:f>'Figurer Modelområde'!$C$50:$K$50</c:f>
              <c:strCache>
                <c:ptCount val="9"/>
                <c:pt idx="0">
                  <c:v>Vind</c:v>
                </c:pt>
                <c:pt idx="1">
                  <c:v>Sol</c:v>
                </c:pt>
                <c:pt idx="2">
                  <c:v>Hydro</c:v>
                </c:pt>
                <c:pt idx="3">
                  <c:v>Biomasse og biogas</c:v>
                </c:pt>
                <c:pt idx="4">
                  <c:v>Atomkraft</c:v>
                </c:pt>
                <c:pt idx="5">
                  <c:v>Kul</c:v>
                </c:pt>
                <c:pt idx="6">
                  <c:v>Gas</c:v>
                </c:pt>
                <c:pt idx="7">
                  <c:v>Affald og andet</c:v>
                </c:pt>
                <c:pt idx="8">
                  <c:v>Batterier</c:v>
                </c:pt>
              </c:strCache>
            </c:strRef>
          </c:cat>
          <c:val>
            <c:numRef>
              <c:f>'Figurer Modelområde'!$C$53:$K$53</c:f>
              <c:numCache>
                <c:formatCode>#,##0</c:formatCode>
                <c:ptCount val="9"/>
                <c:pt idx="0">
                  <c:v>427.77499999999998</c:v>
                </c:pt>
                <c:pt idx="1">
                  <c:v>371.25400000000002</c:v>
                </c:pt>
                <c:pt idx="2">
                  <c:v>169.44500032812056</c:v>
                </c:pt>
                <c:pt idx="3">
                  <c:v>35.267957330139367</c:v>
                </c:pt>
                <c:pt idx="4">
                  <c:v>88.054000000000002</c:v>
                </c:pt>
                <c:pt idx="5">
                  <c:v>19.384</c:v>
                </c:pt>
                <c:pt idx="6">
                  <c:v>166.35199999999998</c:v>
                </c:pt>
                <c:pt idx="7">
                  <c:v>11.787536217457822</c:v>
                </c:pt>
                <c:pt idx="8">
                  <c:v>55.142010728736587</c:v>
                </c:pt>
              </c:numCache>
            </c:numRef>
          </c:val>
          <c:extLst>
            <c:ext xmlns:c16="http://schemas.microsoft.com/office/drawing/2014/chart" uri="{C3380CC4-5D6E-409C-BE32-E72D297353CC}">
              <c16:uniqueId val="{00000001-F5EC-42EA-B51F-E6986D753E62}"/>
            </c:ext>
          </c:extLst>
        </c:ser>
        <c:ser>
          <c:idx val="3"/>
          <c:order val="3"/>
          <c:tx>
            <c:strRef>
              <c:f>'Figurer Modelområde'!$B$54</c:f>
              <c:strCache>
                <c:ptCount val="1"/>
                <c:pt idx="0">
                  <c:v>2035</c:v>
                </c:pt>
              </c:strCache>
            </c:strRef>
          </c:tx>
          <c:spPr>
            <a:solidFill>
              <a:schemeClr val="accent4"/>
            </a:solidFill>
            <a:ln>
              <a:noFill/>
            </a:ln>
            <a:effectLst/>
          </c:spPr>
          <c:invertIfNegative val="0"/>
          <c:cat>
            <c:strRef>
              <c:f>'Figurer Modelområde'!$C$50:$K$50</c:f>
              <c:strCache>
                <c:ptCount val="9"/>
                <c:pt idx="0">
                  <c:v>Vind</c:v>
                </c:pt>
                <c:pt idx="1">
                  <c:v>Sol</c:v>
                </c:pt>
                <c:pt idx="2">
                  <c:v>Hydro</c:v>
                </c:pt>
                <c:pt idx="3">
                  <c:v>Biomasse og biogas</c:v>
                </c:pt>
                <c:pt idx="4">
                  <c:v>Atomkraft</c:v>
                </c:pt>
                <c:pt idx="5">
                  <c:v>Kul</c:v>
                </c:pt>
                <c:pt idx="6">
                  <c:v>Gas</c:v>
                </c:pt>
                <c:pt idx="7">
                  <c:v>Affald og andet</c:v>
                </c:pt>
                <c:pt idx="8">
                  <c:v>Batterier</c:v>
                </c:pt>
              </c:strCache>
            </c:strRef>
          </c:cat>
          <c:val>
            <c:numRef>
              <c:f>'Figurer Modelområde'!$C$54:$K$54</c:f>
              <c:numCache>
                <c:formatCode>#,##0</c:formatCode>
                <c:ptCount val="9"/>
                <c:pt idx="0">
                  <c:v>554.23599999999999</c:v>
                </c:pt>
                <c:pt idx="1">
                  <c:v>522.53599999999994</c:v>
                </c:pt>
                <c:pt idx="2">
                  <c:v>172.74700000000001</c:v>
                </c:pt>
                <c:pt idx="3">
                  <c:v>33.148339858334694</c:v>
                </c:pt>
                <c:pt idx="4">
                  <c:v>92.742000000000004</c:v>
                </c:pt>
                <c:pt idx="5">
                  <c:v>9.6910000000000007</c:v>
                </c:pt>
                <c:pt idx="6">
                  <c:v>174.01200000000003</c:v>
                </c:pt>
                <c:pt idx="7">
                  <c:v>11.871740008396468</c:v>
                </c:pt>
                <c:pt idx="8">
                  <c:v>90.517113396108257</c:v>
                </c:pt>
              </c:numCache>
            </c:numRef>
          </c:val>
          <c:extLst>
            <c:ext xmlns:c16="http://schemas.microsoft.com/office/drawing/2014/chart" uri="{C3380CC4-5D6E-409C-BE32-E72D297353CC}">
              <c16:uniqueId val="{00000002-F5EC-42EA-B51F-E6986D753E62}"/>
            </c:ext>
          </c:extLst>
        </c:ser>
        <c:ser>
          <c:idx val="4"/>
          <c:order val="4"/>
          <c:tx>
            <c:strRef>
              <c:f>'Figurer Modelområde'!$B$55</c:f>
              <c:strCache>
                <c:ptCount val="1"/>
                <c:pt idx="0">
                  <c:v>2040</c:v>
                </c:pt>
              </c:strCache>
            </c:strRef>
          </c:tx>
          <c:spPr>
            <a:solidFill>
              <a:schemeClr val="accent1"/>
            </a:solidFill>
            <a:ln>
              <a:noFill/>
            </a:ln>
            <a:effectLst/>
          </c:spPr>
          <c:invertIfNegative val="0"/>
          <c:cat>
            <c:strRef>
              <c:f>'Figurer Modelområde'!$C$50:$K$50</c:f>
              <c:strCache>
                <c:ptCount val="9"/>
                <c:pt idx="0">
                  <c:v>Vind</c:v>
                </c:pt>
                <c:pt idx="1">
                  <c:v>Sol</c:v>
                </c:pt>
                <c:pt idx="2">
                  <c:v>Hydro</c:v>
                </c:pt>
                <c:pt idx="3">
                  <c:v>Biomasse og biogas</c:v>
                </c:pt>
                <c:pt idx="4">
                  <c:v>Atomkraft</c:v>
                </c:pt>
                <c:pt idx="5">
                  <c:v>Kul</c:v>
                </c:pt>
                <c:pt idx="6">
                  <c:v>Gas</c:v>
                </c:pt>
                <c:pt idx="7">
                  <c:v>Affald og andet</c:v>
                </c:pt>
                <c:pt idx="8">
                  <c:v>Batterier</c:v>
                </c:pt>
              </c:strCache>
            </c:strRef>
          </c:cat>
          <c:val>
            <c:numRef>
              <c:f>'Figurer Modelområde'!$C$55:$K$55</c:f>
              <c:numCache>
                <c:formatCode>#,##0</c:formatCode>
                <c:ptCount val="9"/>
                <c:pt idx="0">
                  <c:v>681.94399999999996</c:v>
                </c:pt>
                <c:pt idx="1">
                  <c:v>673.90200000000004</c:v>
                </c:pt>
                <c:pt idx="2">
                  <c:v>176.048</c:v>
                </c:pt>
                <c:pt idx="3">
                  <c:v>34.498868312241406</c:v>
                </c:pt>
                <c:pt idx="4">
                  <c:v>96.539000000000001</c:v>
                </c:pt>
                <c:pt idx="5">
                  <c:v>0</c:v>
                </c:pt>
                <c:pt idx="6">
                  <c:v>181.67299999999997</c:v>
                </c:pt>
                <c:pt idx="7">
                  <c:v>8.1234650289672103</c:v>
                </c:pt>
                <c:pt idx="8">
                  <c:v>200.87549733562844</c:v>
                </c:pt>
              </c:numCache>
            </c:numRef>
          </c:val>
          <c:extLst>
            <c:ext xmlns:c16="http://schemas.microsoft.com/office/drawing/2014/chart" uri="{C3380CC4-5D6E-409C-BE32-E72D297353CC}">
              <c16:uniqueId val="{00000003-F5EC-42EA-B51F-E6986D753E62}"/>
            </c:ext>
          </c:extLst>
        </c:ser>
        <c:dLbls>
          <c:showLegendKey val="0"/>
          <c:showVal val="0"/>
          <c:showCatName val="0"/>
          <c:showSerName val="0"/>
          <c:showPercent val="0"/>
          <c:showBubbleSize val="0"/>
        </c:dLbls>
        <c:gapWidth val="219"/>
        <c:axId val="1198029136"/>
        <c:axId val="1188990240"/>
        <c:extLst>
          <c:ext xmlns:c15="http://schemas.microsoft.com/office/drawing/2012/chart" uri="{02D57815-91ED-43cb-92C2-25804820EDAC}">
            <c15:filteredBarSeries>
              <c15:ser>
                <c:idx val="0"/>
                <c:order val="0"/>
                <c:tx>
                  <c:strRef>
                    <c:extLst>
                      <c:ext uri="{02D57815-91ED-43cb-92C2-25804820EDAC}">
                        <c15:formulaRef>
                          <c15:sqref>'Figurer Modelområde'!$B$51</c15:sqref>
                        </c15:formulaRef>
                      </c:ext>
                    </c:extLst>
                    <c:strCache>
                      <c:ptCount val="1"/>
                      <c:pt idx="0">
                        <c:v>2018</c:v>
                      </c:pt>
                    </c:strCache>
                  </c:strRef>
                </c:tx>
                <c:spPr>
                  <a:solidFill>
                    <a:schemeClr val="accent5">
                      <a:lumMod val="90000"/>
                    </a:schemeClr>
                  </a:solidFill>
                  <a:ln>
                    <a:noFill/>
                  </a:ln>
                  <a:effectLst/>
                </c:spPr>
                <c:invertIfNegative val="0"/>
                <c:cat>
                  <c:strRef>
                    <c:extLst>
                      <c:ext uri="{02D57815-91ED-43cb-92C2-25804820EDAC}">
                        <c15:formulaRef>
                          <c15:sqref>'Figurer Modelområde'!$C$50:$K$50</c15:sqref>
                        </c15:formulaRef>
                      </c:ext>
                    </c:extLst>
                    <c:strCache>
                      <c:ptCount val="9"/>
                      <c:pt idx="0">
                        <c:v>Vind</c:v>
                      </c:pt>
                      <c:pt idx="1">
                        <c:v>Sol</c:v>
                      </c:pt>
                      <c:pt idx="2">
                        <c:v>Hydro</c:v>
                      </c:pt>
                      <c:pt idx="3">
                        <c:v>Biomasse og biogas</c:v>
                      </c:pt>
                      <c:pt idx="4">
                        <c:v>Atomkraft</c:v>
                      </c:pt>
                      <c:pt idx="5">
                        <c:v>Kul</c:v>
                      </c:pt>
                      <c:pt idx="6">
                        <c:v>Gas</c:v>
                      </c:pt>
                      <c:pt idx="7">
                        <c:v>Affald og andet</c:v>
                      </c:pt>
                      <c:pt idx="8">
                        <c:v>Batterier</c:v>
                      </c:pt>
                    </c:strCache>
                  </c:strRef>
                </c:cat>
                <c:val>
                  <c:numRef>
                    <c:extLst>
                      <c:ext uri="{02D57815-91ED-43cb-92C2-25804820EDAC}">
                        <c15:formulaRef>
                          <c15:sqref>'Figurer Modelområde'!$C$51:$K$51</c15:sqref>
                        </c15:formulaRef>
                      </c:ext>
                    </c:extLst>
                    <c:numCache>
                      <c:formatCode>#,##0</c:formatCode>
                      <c:ptCount val="9"/>
                      <c:pt idx="0">
                        <c:v>0</c:v>
                      </c:pt>
                      <c:pt idx="1">
                        <c:v>0</c:v>
                      </c:pt>
                      <c:pt idx="2">
                        <c:v>0</c:v>
                      </c:pt>
                      <c:pt idx="3">
                        <c:v>0</c:v>
                      </c:pt>
                      <c:pt idx="4">
                        <c:v>0</c:v>
                      </c:pt>
                      <c:pt idx="5">
                        <c:v>0</c:v>
                      </c:pt>
                      <c:pt idx="6">
                        <c:v>0</c:v>
                      </c:pt>
                      <c:pt idx="7">
                        <c:v>0</c:v>
                      </c:pt>
                      <c:pt idx="8">
                        <c:v>0</c:v>
                      </c:pt>
                    </c:numCache>
                  </c:numRef>
                </c:val>
                <c:extLst>
                  <c:ext xmlns:c16="http://schemas.microsoft.com/office/drawing/2014/chart" uri="{C3380CC4-5D6E-409C-BE32-E72D297353CC}">
                    <c16:uniqueId val="{00000004-F5EC-42EA-B51F-E6986D753E62}"/>
                  </c:ext>
                </c:extLst>
              </c15:ser>
            </c15:filteredBarSeries>
          </c:ext>
        </c:extLst>
      </c:barChart>
      <c:catAx>
        <c:axId val="1198029136"/>
        <c:scaling>
          <c:orientation val="minMax"/>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mj-lt"/>
                <a:ea typeface="+mn-ea"/>
                <a:cs typeface="+mn-cs"/>
              </a:defRPr>
            </a:pPr>
            <a:endParaRPr lang="da-DK"/>
          </a:p>
        </c:txPr>
        <c:crossAx val="1188990240"/>
        <c:crosses val="autoZero"/>
        <c:auto val="1"/>
        <c:lblAlgn val="ctr"/>
        <c:lblOffset val="100"/>
        <c:noMultiLvlLbl val="0"/>
      </c:catAx>
      <c:valAx>
        <c:axId val="1188990240"/>
        <c:scaling>
          <c:orientation val="minMax"/>
        </c:scaling>
        <c:delete val="0"/>
        <c:axPos val="b"/>
        <c:majorGridlines>
          <c:spPr>
            <a:ln w="9525" cap="flat" cmpd="sng" algn="ctr">
              <a:solidFill>
                <a:schemeClr val="tx1">
                  <a:lumMod val="15000"/>
                  <a:lumOff val="85000"/>
                </a:schemeClr>
              </a:solidFill>
              <a:prstDash val="dash"/>
              <a:round/>
            </a:ln>
            <a:effectLst/>
          </c:spPr>
        </c:majorGridlines>
        <c:title>
          <c:tx>
            <c:rich>
              <a:bodyPr rot="0" spcFirstLastPara="1" vertOverflow="ellipsis" vert="horz" wrap="square" anchor="ctr" anchorCtr="1"/>
              <a:lstStyle/>
              <a:p>
                <a:pPr>
                  <a:defRPr sz="1100" b="0" i="0" u="none" strike="noStrike" kern="1200" baseline="0">
                    <a:solidFill>
                      <a:sysClr val="windowText" lastClr="000000"/>
                    </a:solidFill>
                    <a:latin typeface="+mj-lt"/>
                    <a:ea typeface="+mn-ea"/>
                    <a:cs typeface="+mn-cs"/>
                  </a:defRPr>
                </a:pPr>
                <a:r>
                  <a:rPr lang="da-DK" i="1" dirty="0"/>
                  <a:t>GW</a:t>
                </a:r>
              </a:p>
            </c:rich>
          </c:tx>
          <c:layout>
            <c:manualLayout>
              <c:xMode val="edge"/>
              <c:yMode val="edge"/>
              <c:x val="0.51399509843878211"/>
              <c:y val="0.92403381593444223"/>
            </c:manualLayout>
          </c:layout>
          <c:overlay val="0"/>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mj-lt"/>
                  <a:ea typeface="+mn-ea"/>
                  <a:cs typeface="+mn-cs"/>
                </a:defRPr>
              </a:pPr>
              <a:endParaRPr lang="da-DK"/>
            </a:p>
          </c:txPr>
        </c:title>
        <c:numFmt formatCode="#,##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mj-lt"/>
                <a:ea typeface="+mn-ea"/>
                <a:cs typeface="+mn-cs"/>
              </a:defRPr>
            </a:pPr>
            <a:endParaRPr lang="da-DK"/>
          </a:p>
        </c:txPr>
        <c:crossAx val="1198029136"/>
        <c:crosses val="autoZero"/>
        <c:crossBetween val="between"/>
        <c:majorUnit val="100"/>
      </c:valAx>
      <c:spPr>
        <a:noFill/>
        <a:ln>
          <a:noFill/>
        </a:ln>
        <a:effectLst/>
      </c:spPr>
    </c:plotArea>
    <c:legend>
      <c:legendPos val="r"/>
      <c:overlay val="0"/>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mj-lt"/>
              <a:ea typeface="+mn-ea"/>
              <a:cs typeface="+mn-cs"/>
            </a:defRPr>
          </a:pPr>
          <a:endParaRPr lang="da-DK"/>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100">
          <a:solidFill>
            <a:sysClr val="windowText" lastClr="000000"/>
          </a:solidFill>
          <a:latin typeface="+mj-lt"/>
        </a:defRPr>
      </a:pPr>
      <a:endParaRPr lang="da-DK"/>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A06E436-1806-4AEF-95F1-10215CC36FD2}" type="doc">
      <dgm:prSet loTypeId="urn:microsoft.com/office/officeart/2005/8/layout/chart3" loCatId="relationship" qsTypeId="urn:microsoft.com/office/officeart/2005/8/quickstyle/simple1" qsCatId="simple" csTypeId="urn:microsoft.com/office/officeart/2005/8/colors/accent1_2" csCatId="accent1" phldr="1"/>
      <dgm:spPr/>
    </dgm:pt>
    <dgm:pt modelId="{9E6CACFB-A14B-4D8B-838C-F7217FEB1868}">
      <dgm:prSet phldrT="[Tekst]"/>
      <dgm:spPr>
        <a:solidFill>
          <a:schemeClr val="accent1"/>
        </a:solidFill>
      </dgm:spPr>
      <dgm:t>
        <a:bodyPr/>
        <a:lstStyle/>
        <a:p>
          <a:r>
            <a:rPr lang="da-DK" dirty="0"/>
            <a:t>Regulerbar elproduktion</a:t>
          </a:r>
        </a:p>
      </dgm:t>
    </dgm:pt>
    <dgm:pt modelId="{ED8B86E3-3659-4569-BF7F-DDB3A2872745}" type="parTrans" cxnId="{E832EE46-01E6-4DD8-9E70-51CFE838B915}">
      <dgm:prSet/>
      <dgm:spPr/>
      <dgm:t>
        <a:bodyPr/>
        <a:lstStyle/>
        <a:p>
          <a:endParaRPr lang="da-DK"/>
        </a:p>
      </dgm:t>
    </dgm:pt>
    <dgm:pt modelId="{713687A7-20E9-430D-9A97-7FE66D97B672}" type="sibTrans" cxnId="{E832EE46-01E6-4DD8-9E70-51CFE838B915}">
      <dgm:prSet/>
      <dgm:spPr/>
      <dgm:t>
        <a:bodyPr/>
        <a:lstStyle/>
        <a:p>
          <a:endParaRPr lang="da-DK"/>
        </a:p>
      </dgm:t>
    </dgm:pt>
    <dgm:pt modelId="{098F1E83-8071-4378-AEDF-59F55DAB78B0}">
      <dgm:prSet phldrT="[Tekst]"/>
      <dgm:spPr/>
      <dgm:t>
        <a:bodyPr/>
        <a:lstStyle/>
        <a:p>
          <a:r>
            <a:rPr lang="da-DK" dirty="0"/>
            <a:t>Lagring af energi</a:t>
          </a:r>
        </a:p>
      </dgm:t>
    </dgm:pt>
    <dgm:pt modelId="{F9FE178D-C3EC-4ABB-AEC4-50D7A42B823E}" type="parTrans" cxnId="{4B818894-9915-44D0-A2FF-06DA7745F658}">
      <dgm:prSet/>
      <dgm:spPr/>
      <dgm:t>
        <a:bodyPr/>
        <a:lstStyle/>
        <a:p>
          <a:endParaRPr lang="da-DK"/>
        </a:p>
      </dgm:t>
    </dgm:pt>
    <dgm:pt modelId="{E81D8C6A-11C1-4D53-9EEC-59728806D87E}" type="sibTrans" cxnId="{4B818894-9915-44D0-A2FF-06DA7745F658}">
      <dgm:prSet/>
      <dgm:spPr/>
      <dgm:t>
        <a:bodyPr/>
        <a:lstStyle/>
        <a:p>
          <a:endParaRPr lang="da-DK"/>
        </a:p>
      </dgm:t>
    </dgm:pt>
    <dgm:pt modelId="{DE1B2FD7-8F16-4D29-8D54-8ACCCDC0FAC1}">
      <dgm:prSet phldrT="[Tekst]"/>
      <dgm:spPr/>
      <dgm:t>
        <a:bodyPr/>
        <a:lstStyle/>
        <a:p>
          <a:r>
            <a:rPr lang="da-DK" dirty="0"/>
            <a:t>Fleksibelt forbrug</a:t>
          </a:r>
        </a:p>
      </dgm:t>
    </dgm:pt>
    <dgm:pt modelId="{C3F565A2-B2BE-454D-800E-D0AA85C57DC0}" type="parTrans" cxnId="{B51B7696-6C3D-4F48-A799-CF293D783F9D}">
      <dgm:prSet/>
      <dgm:spPr/>
      <dgm:t>
        <a:bodyPr/>
        <a:lstStyle/>
        <a:p>
          <a:endParaRPr lang="da-DK"/>
        </a:p>
      </dgm:t>
    </dgm:pt>
    <dgm:pt modelId="{1359CED1-A368-4D7F-B103-009DA0E6BDBF}" type="sibTrans" cxnId="{B51B7696-6C3D-4F48-A799-CF293D783F9D}">
      <dgm:prSet/>
      <dgm:spPr/>
      <dgm:t>
        <a:bodyPr/>
        <a:lstStyle/>
        <a:p>
          <a:endParaRPr lang="da-DK"/>
        </a:p>
      </dgm:t>
    </dgm:pt>
    <dgm:pt modelId="{99EA6A19-0AE6-4A1D-84CD-07FEC915E2EC}">
      <dgm:prSet phldrT="[Tekst]"/>
      <dgm:spPr>
        <a:solidFill>
          <a:schemeClr val="accent1"/>
        </a:solidFill>
      </dgm:spPr>
      <dgm:t>
        <a:bodyPr/>
        <a:lstStyle/>
        <a:p>
          <a:r>
            <a:rPr lang="da-DK" dirty="0"/>
            <a:t>Transmission til udlandet</a:t>
          </a:r>
        </a:p>
      </dgm:t>
    </dgm:pt>
    <dgm:pt modelId="{FAB61D6C-2DEF-4D79-A93C-BEB70933DB33}" type="parTrans" cxnId="{E7CC7E0C-0440-4F0B-A765-83DE2E755B7A}">
      <dgm:prSet/>
      <dgm:spPr/>
      <dgm:t>
        <a:bodyPr/>
        <a:lstStyle/>
        <a:p>
          <a:endParaRPr lang="da-DK"/>
        </a:p>
      </dgm:t>
    </dgm:pt>
    <dgm:pt modelId="{0ABB9064-DCE3-4462-8B05-149DBC3B76E3}" type="sibTrans" cxnId="{E7CC7E0C-0440-4F0B-A765-83DE2E755B7A}">
      <dgm:prSet/>
      <dgm:spPr/>
      <dgm:t>
        <a:bodyPr/>
        <a:lstStyle/>
        <a:p>
          <a:endParaRPr lang="da-DK"/>
        </a:p>
      </dgm:t>
    </dgm:pt>
    <dgm:pt modelId="{2D00E1EE-3CCC-4583-A988-EC76BE8F2A71}" type="pres">
      <dgm:prSet presAssocID="{BA06E436-1806-4AEF-95F1-10215CC36FD2}" presName="compositeShape" presStyleCnt="0">
        <dgm:presLayoutVars>
          <dgm:chMax val="7"/>
          <dgm:dir/>
          <dgm:resizeHandles val="exact"/>
        </dgm:presLayoutVars>
      </dgm:prSet>
      <dgm:spPr/>
    </dgm:pt>
    <dgm:pt modelId="{CD10A6FD-41AB-4018-8C6E-B52BE79505A9}" type="pres">
      <dgm:prSet presAssocID="{BA06E436-1806-4AEF-95F1-10215CC36FD2}" presName="wedge1" presStyleLbl="node1" presStyleIdx="0" presStyleCnt="4" custScaleX="98493" custScaleY="99212" custLinFactNeighborX="-2107" custLinFactNeighborY="2107"/>
      <dgm:spPr/>
    </dgm:pt>
    <dgm:pt modelId="{54595700-2F5B-420F-B2DF-4C9A30DC07BE}" type="pres">
      <dgm:prSet presAssocID="{BA06E436-1806-4AEF-95F1-10215CC36FD2}" presName="wedge1Tx" presStyleLbl="node1" presStyleIdx="0" presStyleCnt="4">
        <dgm:presLayoutVars>
          <dgm:chMax val="0"/>
          <dgm:chPref val="0"/>
          <dgm:bulletEnabled val="1"/>
        </dgm:presLayoutVars>
      </dgm:prSet>
      <dgm:spPr/>
    </dgm:pt>
    <dgm:pt modelId="{5338BEA4-1950-4F4D-B3AE-4D87872B963C}" type="pres">
      <dgm:prSet presAssocID="{BA06E436-1806-4AEF-95F1-10215CC36FD2}" presName="wedge2" presStyleLbl="node1" presStyleIdx="1" presStyleCnt="4" custScaleX="99153" custScaleY="92774" custLinFactNeighborX="2563" custLinFactNeighborY="2269"/>
      <dgm:spPr/>
    </dgm:pt>
    <dgm:pt modelId="{81A77FFF-8E92-45FA-8C19-1847E86A2602}" type="pres">
      <dgm:prSet presAssocID="{BA06E436-1806-4AEF-95F1-10215CC36FD2}" presName="wedge2Tx" presStyleLbl="node1" presStyleIdx="1" presStyleCnt="4">
        <dgm:presLayoutVars>
          <dgm:chMax val="0"/>
          <dgm:chPref val="0"/>
          <dgm:bulletEnabled val="1"/>
        </dgm:presLayoutVars>
      </dgm:prSet>
      <dgm:spPr/>
    </dgm:pt>
    <dgm:pt modelId="{642434B8-935C-4AB0-A084-B4183ED10A65}" type="pres">
      <dgm:prSet presAssocID="{BA06E436-1806-4AEF-95F1-10215CC36FD2}" presName="wedge3" presStyleLbl="node1" presStyleIdx="2" presStyleCnt="4" custScaleX="97029" custScaleY="94168" custLinFactNeighborX="-2540" custLinFactNeighborY="2269"/>
      <dgm:spPr/>
    </dgm:pt>
    <dgm:pt modelId="{E95E75A9-080E-4E06-A436-43D41200F9FB}" type="pres">
      <dgm:prSet presAssocID="{BA06E436-1806-4AEF-95F1-10215CC36FD2}" presName="wedge3Tx" presStyleLbl="node1" presStyleIdx="2" presStyleCnt="4">
        <dgm:presLayoutVars>
          <dgm:chMax val="0"/>
          <dgm:chPref val="0"/>
          <dgm:bulletEnabled val="1"/>
        </dgm:presLayoutVars>
      </dgm:prSet>
      <dgm:spPr/>
    </dgm:pt>
    <dgm:pt modelId="{9C355569-90E8-4BBB-BFBE-82BAE4D96870}" type="pres">
      <dgm:prSet presAssocID="{BA06E436-1806-4AEF-95F1-10215CC36FD2}" presName="wedge4" presStyleLbl="node1" presStyleIdx="3" presStyleCnt="4" custScaleX="95787" custScaleY="99547" custLinFactNeighborX="-2949" custLinFactNeighborY="-1505"/>
      <dgm:spPr/>
    </dgm:pt>
    <dgm:pt modelId="{E8753B9C-CA5F-48C1-8839-660F36912B93}" type="pres">
      <dgm:prSet presAssocID="{BA06E436-1806-4AEF-95F1-10215CC36FD2}" presName="wedge4Tx" presStyleLbl="node1" presStyleIdx="3" presStyleCnt="4">
        <dgm:presLayoutVars>
          <dgm:chMax val="0"/>
          <dgm:chPref val="0"/>
          <dgm:bulletEnabled val="1"/>
        </dgm:presLayoutVars>
      </dgm:prSet>
      <dgm:spPr/>
    </dgm:pt>
  </dgm:ptLst>
  <dgm:cxnLst>
    <dgm:cxn modelId="{E7CC7E0C-0440-4F0B-A765-83DE2E755B7A}" srcId="{BA06E436-1806-4AEF-95F1-10215CC36FD2}" destId="{99EA6A19-0AE6-4A1D-84CD-07FEC915E2EC}" srcOrd="3" destOrd="0" parTransId="{FAB61D6C-2DEF-4D79-A93C-BEB70933DB33}" sibTransId="{0ABB9064-DCE3-4462-8B05-149DBC3B76E3}"/>
    <dgm:cxn modelId="{AC2F7D2F-3DF2-4A01-80C5-24155D07460F}" type="presOf" srcId="{99EA6A19-0AE6-4A1D-84CD-07FEC915E2EC}" destId="{E8753B9C-CA5F-48C1-8839-660F36912B93}" srcOrd="1" destOrd="0" presId="urn:microsoft.com/office/officeart/2005/8/layout/chart3"/>
    <dgm:cxn modelId="{9C2D1A36-0D82-400D-A88B-50A41A05B5C8}" type="presOf" srcId="{098F1E83-8071-4378-AEDF-59F55DAB78B0}" destId="{81A77FFF-8E92-45FA-8C19-1847E86A2602}" srcOrd="1" destOrd="0" presId="urn:microsoft.com/office/officeart/2005/8/layout/chart3"/>
    <dgm:cxn modelId="{7B879C64-E725-475B-9C82-4B4238275942}" type="presOf" srcId="{BA06E436-1806-4AEF-95F1-10215CC36FD2}" destId="{2D00E1EE-3CCC-4583-A988-EC76BE8F2A71}" srcOrd="0" destOrd="0" presId="urn:microsoft.com/office/officeart/2005/8/layout/chart3"/>
    <dgm:cxn modelId="{E832EE46-01E6-4DD8-9E70-51CFE838B915}" srcId="{BA06E436-1806-4AEF-95F1-10215CC36FD2}" destId="{9E6CACFB-A14B-4D8B-838C-F7217FEB1868}" srcOrd="0" destOrd="0" parTransId="{ED8B86E3-3659-4569-BF7F-DDB3A2872745}" sibTransId="{713687A7-20E9-430D-9A97-7FE66D97B672}"/>
    <dgm:cxn modelId="{219E4D52-F9CE-409B-9201-F2DAC8ED1B01}" type="presOf" srcId="{DE1B2FD7-8F16-4D29-8D54-8ACCCDC0FAC1}" destId="{642434B8-935C-4AB0-A084-B4183ED10A65}" srcOrd="0" destOrd="0" presId="urn:microsoft.com/office/officeart/2005/8/layout/chart3"/>
    <dgm:cxn modelId="{3D6E657B-2C5C-42A1-8EA4-E278A9E47313}" type="presOf" srcId="{DE1B2FD7-8F16-4D29-8D54-8ACCCDC0FAC1}" destId="{E95E75A9-080E-4E06-A436-43D41200F9FB}" srcOrd="1" destOrd="0" presId="urn:microsoft.com/office/officeart/2005/8/layout/chart3"/>
    <dgm:cxn modelId="{4B818894-9915-44D0-A2FF-06DA7745F658}" srcId="{BA06E436-1806-4AEF-95F1-10215CC36FD2}" destId="{098F1E83-8071-4378-AEDF-59F55DAB78B0}" srcOrd="1" destOrd="0" parTransId="{F9FE178D-C3EC-4ABB-AEC4-50D7A42B823E}" sibTransId="{E81D8C6A-11C1-4D53-9EEC-59728806D87E}"/>
    <dgm:cxn modelId="{B51B7696-6C3D-4F48-A799-CF293D783F9D}" srcId="{BA06E436-1806-4AEF-95F1-10215CC36FD2}" destId="{DE1B2FD7-8F16-4D29-8D54-8ACCCDC0FAC1}" srcOrd="2" destOrd="0" parTransId="{C3F565A2-B2BE-454D-800E-D0AA85C57DC0}" sibTransId="{1359CED1-A368-4D7F-B103-009DA0E6BDBF}"/>
    <dgm:cxn modelId="{8A59F19B-4134-4222-94A8-8953099CEE9A}" type="presOf" srcId="{9E6CACFB-A14B-4D8B-838C-F7217FEB1868}" destId="{CD10A6FD-41AB-4018-8C6E-B52BE79505A9}" srcOrd="0" destOrd="0" presId="urn:microsoft.com/office/officeart/2005/8/layout/chart3"/>
    <dgm:cxn modelId="{0B51A3A3-9AF0-4371-820A-AF7047B3FF20}" type="presOf" srcId="{098F1E83-8071-4378-AEDF-59F55DAB78B0}" destId="{5338BEA4-1950-4F4D-B3AE-4D87872B963C}" srcOrd="0" destOrd="0" presId="urn:microsoft.com/office/officeart/2005/8/layout/chart3"/>
    <dgm:cxn modelId="{98FA63A6-747F-4239-8616-B444433253FE}" type="presOf" srcId="{9E6CACFB-A14B-4D8B-838C-F7217FEB1868}" destId="{54595700-2F5B-420F-B2DF-4C9A30DC07BE}" srcOrd="1" destOrd="0" presId="urn:microsoft.com/office/officeart/2005/8/layout/chart3"/>
    <dgm:cxn modelId="{2523A8BD-27AA-4B42-9C8F-B8D567D98F13}" type="presOf" srcId="{99EA6A19-0AE6-4A1D-84CD-07FEC915E2EC}" destId="{9C355569-90E8-4BBB-BFBE-82BAE4D96870}" srcOrd="0" destOrd="0" presId="urn:microsoft.com/office/officeart/2005/8/layout/chart3"/>
    <dgm:cxn modelId="{2A46B4D7-A134-4F16-B722-F5F01722DD7B}" type="presParOf" srcId="{2D00E1EE-3CCC-4583-A988-EC76BE8F2A71}" destId="{CD10A6FD-41AB-4018-8C6E-B52BE79505A9}" srcOrd="0" destOrd="0" presId="urn:microsoft.com/office/officeart/2005/8/layout/chart3"/>
    <dgm:cxn modelId="{A6FF7089-303A-43BE-93A1-A674D327B09D}" type="presParOf" srcId="{2D00E1EE-3CCC-4583-A988-EC76BE8F2A71}" destId="{54595700-2F5B-420F-B2DF-4C9A30DC07BE}" srcOrd="1" destOrd="0" presId="urn:microsoft.com/office/officeart/2005/8/layout/chart3"/>
    <dgm:cxn modelId="{F6CA859A-2C8C-42FE-8B58-407EB138B357}" type="presParOf" srcId="{2D00E1EE-3CCC-4583-A988-EC76BE8F2A71}" destId="{5338BEA4-1950-4F4D-B3AE-4D87872B963C}" srcOrd="2" destOrd="0" presId="urn:microsoft.com/office/officeart/2005/8/layout/chart3"/>
    <dgm:cxn modelId="{D924B905-193E-4FF6-9D98-31366D04D6E9}" type="presParOf" srcId="{2D00E1EE-3CCC-4583-A988-EC76BE8F2A71}" destId="{81A77FFF-8E92-45FA-8C19-1847E86A2602}" srcOrd="3" destOrd="0" presId="urn:microsoft.com/office/officeart/2005/8/layout/chart3"/>
    <dgm:cxn modelId="{2CA88445-C2D5-4A91-BAA6-EB03A7B3E50A}" type="presParOf" srcId="{2D00E1EE-3CCC-4583-A988-EC76BE8F2A71}" destId="{642434B8-935C-4AB0-A084-B4183ED10A65}" srcOrd="4" destOrd="0" presId="urn:microsoft.com/office/officeart/2005/8/layout/chart3"/>
    <dgm:cxn modelId="{AAF3717A-FE8E-4597-AD01-D61A1929C2DD}" type="presParOf" srcId="{2D00E1EE-3CCC-4583-A988-EC76BE8F2A71}" destId="{E95E75A9-080E-4E06-A436-43D41200F9FB}" srcOrd="5" destOrd="0" presId="urn:microsoft.com/office/officeart/2005/8/layout/chart3"/>
    <dgm:cxn modelId="{39C77F7D-2BBF-4E81-98CD-E50BE9C88665}" type="presParOf" srcId="{2D00E1EE-3CCC-4583-A988-EC76BE8F2A71}" destId="{9C355569-90E8-4BBB-BFBE-82BAE4D96870}" srcOrd="6" destOrd="0" presId="urn:microsoft.com/office/officeart/2005/8/layout/chart3"/>
    <dgm:cxn modelId="{70D83845-FB0C-4A7C-B73D-0A06C3FEAAA2}" type="presParOf" srcId="{2D00E1EE-3CCC-4583-A988-EC76BE8F2A71}" destId="{E8753B9C-CA5F-48C1-8839-660F36912B93}" srcOrd="7" destOrd="0" presId="urn:microsoft.com/office/officeart/2005/8/layout/char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10A6FD-41AB-4018-8C6E-B52BE79505A9}">
      <dsp:nvSpPr>
        <dsp:cNvPr id="0" name=""/>
        <dsp:cNvSpPr/>
      </dsp:nvSpPr>
      <dsp:spPr>
        <a:xfrm>
          <a:off x="736115" y="387916"/>
          <a:ext cx="3885234" cy="3913597"/>
        </a:xfrm>
        <a:prstGeom prst="pie">
          <a:avLst>
            <a:gd name="adj1" fmla="val 16200000"/>
            <a:gd name="adj2" fmla="val 0"/>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da-DK" sz="1700" kern="1200" dirty="0"/>
            <a:t>Regulerbar elproduktion</a:t>
          </a:r>
        </a:p>
      </dsp:txBody>
      <dsp:txXfrm>
        <a:off x="2723136" y="1111932"/>
        <a:ext cx="1433836" cy="1164761"/>
      </dsp:txXfrm>
    </dsp:sp>
    <dsp:sp modelId="{5338BEA4-1950-4F4D-B3AE-4D87872B963C}">
      <dsp:nvSpPr>
        <dsp:cNvPr id="0" name=""/>
        <dsp:cNvSpPr/>
      </dsp:nvSpPr>
      <dsp:spPr>
        <a:xfrm>
          <a:off x="741074" y="687526"/>
          <a:ext cx="3911269" cy="3659638"/>
        </a:xfrm>
        <a:prstGeom prst="pie">
          <a:avLst>
            <a:gd name="adj1" fmla="val 0"/>
            <a:gd name="adj2" fmla="val 54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da-DK" sz="1700" kern="1200" dirty="0"/>
            <a:t>Lagring af energi</a:t>
          </a:r>
        </a:p>
      </dsp:txBody>
      <dsp:txXfrm>
        <a:off x="2766553" y="2582696"/>
        <a:ext cx="1443444" cy="1089178"/>
      </dsp:txXfrm>
    </dsp:sp>
    <dsp:sp modelId="{642434B8-935C-4AB0-A084-B4183ED10A65}">
      <dsp:nvSpPr>
        <dsp:cNvPr id="0" name=""/>
        <dsp:cNvSpPr/>
      </dsp:nvSpPr>
      <dsp:spPr>
        <a:xfrm>
          <a:off x="581670" y="660032"/>
          <a:ext cx="3827484" cy="3714627"/>
        </a:xfrm>
        <a:prstGeom prst="pie">
          <a:avLst>
            <a:gd name="adj1" fmla="val 5400000"/>
            <a:gd name="adj2" fmla="val 108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da-DK" sz="1700" kern="1200" dirty="0"/>
            <a:t>Fleksibelt forbrug</a:t>
          </a:r>
        </a:p>
      </dsp:txBody>
      <dsp:txXfrm>
        <a:off x="1014540" y="2583678"/>
        <a:ext cx="1412524" cy="1105543"/>
      </dsp:txXfrm>
    </dsp:sp>
    <dsp:sp modelId="{9C355569-90E8-4BBB-BFBE-82BAE4D96870}">
      <dsp:nvSpPr>
        <dsp:cNvPr id="0" name=""/>
        <dsp:cNvSpPr/>
      </dsp:nvSpPr>
      <dsp:spPr>
        <a:xfrm>
          <a:off x="590033" y="405067"/>
          <a:ext cx="3778491" cy="3926811"/>
        </a:xfrm>
        <a:prstGeom prst="pie">
          <a:avLst>
            <a:gd name="adj1" fmla="val 10800000"/>
            <a:gd name="adj2" fmla="val 16200000"/>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da-DK" sz="1700" kern="1200" dirty="0"/>
            <a:t>Transmission til udlandet</a:t>
          </a:r>
        </a:p>
      </dsp:txBody>
      <dsp:txXfrm>
        <a:off x="1017362" y="1129657"/>
        <a:ext cx="1394443" cy="1168693"/>
      </dsp:txXfrm>
    </dsp:sp>
  </dsp:spTree>
</dsp:drawing>
</file>

<file path=ppt/diagrams/layout1.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1"/>
            <a:ext cx="2949099" cy="497205"/>
          </a:xfrm>
          <a:prstGeom prst="rect">
            <a:avLst/>
          </a:prstGeom>
        </p:spPr>
        <p:txBody>
          <a:bodyPr vert="horz" lIns="95700" tIns="47850" rIns="95700" bIns="47850" rtlCol="0"/>
          <a:lstStyle>
            <a:lvl1pPr algn="l">
              <a:defRPr sz="1300"/>
            </a:lvl1pPr>
          </a:lstStyle>
          <a:p>
            <a:endParaRPr lang="da-DK"/>
          </a:p>
        </p:txBody>
      </p:sp>
      <p:sp>
        <p:nvSpPr>
          <p:cNvPr id="3" name="Pladsholder til dato 2"/>
          <p:cNvSpPr>
            <a:spLocks noGrp="1"/>
          </p:cNvSpPr>
          <p:nvPr>
            <p:ph type="dt" sz="quarter" idx="1"/>
          </p:nvPr>
        </p:nvSpPr>
        <p:spPr>
          <a:xfrm>
            <a:off x="3854940" y="1"/>
            <a:ext cx="2949099" cy="497205"/>
          </a:xfrm>
          <a:prstGeom prst="rect">
            <a:avLst/>
          </a:prstGeom>
        </p:spPr>
        <p:txBody>
          <a:bodyPr vert="horz" lIns="95700" tIns="47850" rIns="95700" bIns="47850" rtlCol="0"/>
          <a:lstStyle>
            <a:lvl1pPr algn="r">
              <a:defRPr sz="1300"/>
            </a:lvl1pPr>
          </a:lstStyle>
          <a:p>
            <a:fld id="{CB1AC7A1-2BA0-4BE6-A35A-AFD4FD553A7B}" type="datetimeFigureOut">
              <a:rPr lang="da-DK" smtClean="0"/>
              <a:t>09-12-2022</a:t>
            </a:fld>
            <a:endParaRPr lang="da-DK"/>
          </a:p>
        </p:txBody>
      </p:sp>
      <p:sp>
        <p:nvSpPr>
          <p:cNvPr id="4" name="Pladsholder til sidefod 3"/>
          <p:cNvSpPr>
            <a:spLocks noGrp="1"/>
          </p:cNvSpPr>
          <p:nvPr>
            <p:ph type="ftr" sz="quarter" idx="2"/>
          </p:nvPr>
        </p:nvSpPr>
        <p:spPr>
          <a:xfrm>
            <a:off x="0" y="9445170"/>
            <a:ext cx="2949099" cy="497205"/>
          </a:xfrm>
          <a:prstGeom prst="rect">
            <a:avLst/>
          </a:prstGeom>
        </p:spPr>
        <p:txBody>
          <a:bodyPr vert="horz" lIns="95700" tIns="47850" rIns="95700" bIns="47850" rtlCol="0" anchor="b"/>
          <a:lstStyle>
            <a:lvl1pPr algn="l">
              <a:defRPr sz="1300"/>
            </a:lvl1pPr>
          </a:lstStyle>
          <a:p>
            <a:endParaRPr lang="da-DK"/>
          </a:p>
        </p:txBody>
      </p:sp>
      <p:sp>
        <p:nvSpPr>
          <p:cNvPr id="5" name="Pladsholder til diasnummer 4"/>
          <p:cNvSpPr>
            <a:spLocks noGrp="1"/>
          </p:cNvSpPr>
          <p:nvPr>
            <p:ph type="sldNum" sz="quarter" idx="3"/>
          </p:nvPr>
        </p:nvSpPr>
        <p:spPr>
          <a:xfrm>
            <a:off x="3854940" y="9445170"/>
            <a:ext cx="2949099" cy="497205"/>
          </a:xfrm>
          <a:prstGeom prst="rect">
            <a:avLst/>
          </a:prstGeom>
        </p:spPr>
        <p:txBody>
          <a:bodyPr vert="horz" lIns="95700" tIns="47850" rIns="95700" bIns="47850" rtlCol="0" anchor="b"/>
          <a:lstStyle>
            <a:lvl1pPr algn="r">
              <a:defRPr sz="1300"/>
            </a:lvl1pPr>
          </a:lstStyle>
          <a:p>
            <a:fld id="{DA8DA306-9EEC-4CAD-9BF2-1F03EAECD5DF}" type="slidenum">
              <a:rPr lang="da-DK" smtClean="0"/>
              <a:t>‹nr.›</a:t>
            </a:fld>
            <a:endParaRPr lang="da-DK"/>
          </a:p>
        </p:txBody>
      </p:sp>
    </p:spTree>
    <p:extLst>
      <p:ext uri="{BB962C8B-B14F-4D97-AF65-F5344CB8AC3E}">
        <p14:creationId xmlns:p14="http://schemas.microsoft.com/office/powerpoint/2010/main" val="6050617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8932"/>
          </a:xfrm>
          <a:prstGeom prst="rect">
            <a:avLst/>
          </a:prstGeom>
        </p:spPr>
        <p:txBody>
          <a:bodyPr vert="horz" lIns="95700" tIns="47850" rIns="95700" bIns="47850" rtlCol="0"/>
          <a:lstStyle>
            <a:lvl1pPr algn="l">
              <a:defRPr sz="1300"/>
            </a:lvl1pPr>
          </a:lstStyle>
          <a:p>
            <a:endParaRPr lang="en-US"/>
          </a:p>
        </p:txBody>
      </p:sp>
      <p:sp>
        <p:nvSpPr>
          <p:cNvPr id="3" name="Date Placeholder 2"/>
          <p:cNvSpPr>
            <a:spLocks noGrp="1"/>
          </p:cNvSpPr>
          <p:nvPr>
            <p:ph type="dt" idx="1"/>
          </p:nvPr>
        </p:nvSpPr>
        <p:spPr>
          <a:xfrm>
            <a:off x="3854940" y="0"/>
            <a:ext cx="2949099" cy="498932"/>
          </a:xfrm>
          <a:prstGeom prst="rect">
            <a:avLst/>
          </a:prstGeom>
        </p:spPr>
        <p:txBody>
          <a:bodyPr vert="horz" lIns="95700" tIns="47850" rIns="95700" bIns="47850" rtlCol="0"/>
          <a:lstStyle>
            <a:lvl1pPr algn="r">
              <a:defRPr sz="1300"/>
            </a:lvl1pPr>
          </a:lstStyle>
          <a:p>
            <a:fld id="{BFE4202C-E7B8-BF4C-8B2C-02545DC9008C}" type="datetimeFigureOut">
              <a:t>09-12-2022</a:t>
            </a:fld>
            <a:endParaRPr lang="en-US"/>
          </a:p>
        </p:txBody>
      </p:sp>
      <p:sp>
        <p:nvSpPr>
          <p:cNvPr id="4" name="Slide Image Placeholder 3"/>
          <p:cNvSpPr>
            <a:spLocks noGrp="1" noRot="1" noChangeAspect="1"/>
          </p:cNvSpPr>
          <p:nvPr>
            <p:ph type="sldImg" idx="2"/>
          </p:nvPr>
        </p:nvSpPr>
        <p:spPr>
          <a:xfrm>
            <a:off x="420688" y="1243013"/>
            <a:ext cx="5964237" cy="3355975"/>
          </a:xfrm>
          <a:prstGeom prst="rect">
            <a:avLst/>
          </a:prstGeom>
          <a:noFill/>
          <a:ln w="12700">
            <a:solidFill>
              <a:prstClr val="black"/>
            </a:solidFill>
          </a:ln>
        </p:spPr>
        <p:txBody>
          <a:bodyPr vert="horz" lIns="95700" tIns="47850" rIns="95700" bIns="47850" rtlCol="0" anchor="ctr"/>
          <a:lstStyle/>
          <a:p>
            <a:endParaRPr lang="en-US"/>
          </a:p>
        </p:txBody>
      </p:sp>
      <p:sp>
        <p:nvSpPr>
          <p:cNvPr id="5" name="Notes Placeholder 4"/>
          <p:cNvSpPr>
            <a:spLocks noGrp="1"/>
          </p:cNvSpPr>
          <p:nvPr>
            <p:ph type="body" sz="quarter" idx="3"/>
          </p:nvPr>
        </p:nvSpPr>
        <p:spPr>
          <a:xfrm>
            <a:off x="680562" y="4785598"/>
            <a:ext cx="5444490" cy="3915490"/>
          </a:xfrm>
          <a:prstGeom prst="rect">
            <a:avLst/>
          </a:prstGeom>
        </p:spPr>
        <p:txBody>
          <a:bodyPr vert="horz" lIns="95700" tIns="47850" rIns="95700" bIns="47850" rtlCol="0"/>
          <a:lstStyle/>
          <a:p>
            <a:pPr lvl="0"/>
            <a:r>
              <a:rPr lang="da-DK"/>
              <a:t>Click to edit Master text styles</a:t>
            </a:r>
          </a:p>
          <a:p>
            <a:pPr lvl="1"/>
            <a:r>
              <a:rPr lang="da-DK"/>
              <a:t>Second level</a:t>
            </a:r>
          </a:p>
          <a:p>
            <a:pPr lvl="2"/>
            <a:r>
              <a:rPr lang="da-DK"/>
              <a:t>Third level</a:t>
            </a:r>
          </a:p>
          <a:p>
            <a:pPr lvl="3"/>
            <a:r>
              <a:rPr lang="da-DK"/>
              <a:t>Fourth level</a:t>
            </a:r>
          </a:p>
          <a:p>
            <a:pPr lvl="4"/>
            <a:r>
              <a:rPr lang="da-DK"/>
              <a:t>Fifth level</a:t>
            </a:r>
            <a:endParaRPr lang="en-US"/>
          </a:p>
        </p:txBody>
      </p:sp>
      <p:sp>
        <p:nvSpPr>
          <p:cNvPr id="6" name="Footer Placeholder 5"/>
          <p:cNvSpPr>
            <a:spLocks noGrp="1"/>
          </p:cNvSpPr>
          <p:nvPr>
            <p:ph type="ftr" sz="quarter" idx="4"/>
          </p:nvPr>
        </p:nvSpPr>
        <p:spPr>
          <a:xfrm>
            <a:off x="0" y="9445170"/>
            <a:ext cx="2949099" cy="498931"/>
          </a:xfrm>
          <a:prstGeom prst="rect">
            <a:avLst/>
          </a:prstGeom>
        </p:spPr>
        <p:txBody>
          <a:bodyPr vert="horz" lIns="95700" tIns="47850" rIns="95700" bIns="47850" rtlCol="0" anchor="b"/>
          <a:lstStyle>
            <a:lvl1pPr algn="l">
              <a:defRPr sz="1300"/>
            </a:lvl1pPr>
          </a:lstStyle>
          <a:p>
            <a:endParaRPr lang="en-US"/>
          </a:p>
        </p:txBody>
      </p:sp>
      <p:sp>
        <p:nvSpPr>
          <p:cNvPr id="7" name="Slide Number Placeholder 6"/>
          <p:cNvSpPr>
            <a:spLocks noGrp="1"/>
          </p:cNvSpPr>
          <p:nvPr>
            <p:ph type="sldNum" sz="quarter" idx="5"/>
          </p:nvPr>
        </p:nvSpPr>
        <p:spPr>
          <a:xfrm>
            <a:off x="3854940" y="9445170"/>
            <a:ext cx="2949099" cy="498931"/>
          </a:xfrm>
          <a:prstGeom prst="rect">
            <a:avLst/>
          </a:prstGeom>
        </p:spPr>
        <p:txBody>
          <a:bodyPr vert="horz" lIns="95700" tIns="47850" rIns="95700" bIns="47850" rtlCol="0" anchor="b"/>
          <a:lstStyle>
            <a:lvl1pPr algn="r">
              <a:defRPr sz="1300"/>
            </a:lvl1pPr>
          </a:lstStyle>
          <a:p>
            <a:fld id="{989E847B-747C-3F4C-92A0-BDFEAE546C7E}" type="slidenum">
              <a:t>‹nr.›</a:t>
            </a:fld>
            <a:endParaRPr lang="en-US"/>
          </a:p>
        </p:txBody>
      </p:sp>
    </p:spTree>
    <p:extLst>
      <p:ext uri="{BB962C8B-B14F-4D97-AF65-F5344CB8AC3E}">
        <p14:creationId xmlns:p14="http://schemas.microsoft.com/office/powerpoint/2010/main" val="21023243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00" kern="1200" dirty="0">
                <a:solidFill>
                  <a:schemeClr val="tx1"/>
                </a:solidFill>
                <a:effectLst/>
                <a:latin typeface="+mn-lt"/>
                <a:ea typeface="+mn-ea"/>
                <a:cs typeface="+mn-cs"/>
              </a:rPr>
              <a:t>Er det muligt for ham at fortælle lidt om, hvordan forsyningssikkerheden ser ud i en fremtid med øget elproduktion grundet elektrificering, samtidig med at produktionen bliver mere svingende pga. mere vedvarende energi?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kern="1200" dirty="0">
                <a:solidFill>
                  <a:schemeClr val="tx1"/>
                </a:solidFill>
                <a:effectLst/>
                <a:latin typeface="+mn-lt"/>
                <a:ea typeface="+mn-ea"/>
                <a:cs typeface="+mn-cs"/>
              </a:rPr>
              <a:t>Og evt. økonomiske omkostninger ved forskellige virkemidler.</a:t>
            </a:r>
          </a:p>
          <a:p>
            <a:endParaRPr lang="da-DK" dirty="0"/>
          </a:p>
        </p:txBody>
      </p:sp>
      <p:sp>
        <p:nvSpPr>
          <p:cNvPr id="4" name="Pladsholder til slidenummer 3"/>
          <p:cNvSpPr>
            <a:spLocks noGrp="1"/>
          </p:cNvSpPr>
          <p:nvPr>
            <p:ph type="sldNum" sz="quarter" idx="5"/>
          </p:nvPr>
        </p:nvSpPr>
        <p:spPr/>
        <p:txBody>
          <a:bodyPr/>
          <a:lstStyle/>
          <a:p>
            <a:fld id="{989E847B-747C-3F4C-92A0-BDFEAE546C7E}" type="slidenum">
              <a:rPr lang="da-DK" smtClean="0"/>
              <a:t>1</a:t>
            </a:fld>
            <a:endParaRPr lang="da-DK"/>
          </a:p>
        </p:txBody>
      </p:sp>
    </p:spTree>
    <p:extLst>
      <p:ext uri="{BB962C8B-B14F-4D97-AF65-F5344CB8AC3E}">
        <p14:creationId xmlns:p14="http://schemas.microsoft.com/office/powerpoint/2010/main" val="12452155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00" kern="1200" dirty="0">
                <a:solidFill>
                  <a:schemeClr val="tx1"/>
                </a:solidFill>
                <a:effectLst/>
                <a:latin typeface="+mn-lt"/>
                <a:ea typeface="+mn-ea"/>
                <a:cs typeface="+mn-cs"/>
              </a:rPr>
              <a:t>Forsyningssikkerhed kommer ikke af sig selv. Den løbende udbygning med fluktuerende energikilder i Danmark og Europa og den parallelle udfasning af gamle, regulérbare kraftværker er to centrale udviklinger, som kan blive til udfordringer, hvis vi ikke gør noget aktivt for at sikre elforsyningssikkerheden.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kern="1200" dirty="0">
                <a:solidFill>
                  <a:schemeClr val="tx1"/>
                </a:solidFill>
                <a:effectLst/>
                <a:latin typeface="+mn-lt"/>
                <a:ea typeface="+mn-ea"/>
                <a:cs typeface="+mn-cs"/>
              </a:rPr>
              <a:t>Krigen i Ukraine, de høje energipriser og sabotagen af vores infrastruktur har derudover fået forsyningssikkerheden på den politiske og folkelige agenda og sat fokus på vores sårbarhed over for udefrakommende hændelser. </a:t>
            </a:r>
          </a:p>
          <a:p>
            <a:endParaRPr lang="da-DK" dirty="0"/>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kern="1200" dirty="0">
                <a:solidFill>
                  <a:schemeClr val="tx1"/>
                </a:solidFill>
                <a:effectLst/>
                <a:latin typeface="+mn-lt"/>
                <a:ea typeface="+mn-ea"/>
                <a:cs typeface="+mn-cs"/>
              </a:rPr>
              <a:t>I 2040 vil det danske energisystem se markant anderledes ud og vil primært være forsynet af vedvarende energikilder. Men er det muligt både at sikre tilstrækkelig grøn strøm, at holde omkostningerne lave, og samtidig sikre en høj forsyningssikkerhed? Hvis ikke man har fokus på alle tre dimensioner i vores fremtidige energisystem, er der en fare for, at den grønne omstilling forsinkes, fordyres eller mister folkelig opbakning.</a:t>
            </a:r>
          </a:p>
          <a:p>
            <a:endParaRPr lang="da-DK" dirty="0"/>
          </a:p>
          <a:p>
            <a:endParaRPr lang="da-DK" dirty="0"/>
          </a:p>
        </p:txBody>
      </p:sp>
      <p:sp>
        <p:nvSpPr>
          <p:cNvPr id="4" name="Pladsholder til slidenummer 3"/>
          <p:cNvSpPr>
            <a:spLocks noGrp="1"/>
          </p:cNvSpPr>
          <p:nvPr>
            <p:ph type="sldNum" sz="quarter" idx="5"/>
          </p:nvPr>
        </p:nvSpPr>
        <p:spPr/>
        <p:txBody>
          <a:bodyPr/>
          <a:lstStyle/>
          <a:p>
            <a:fld id="{989E847B-747C-3F4C-92A0-BDFEAE546C7E}" type="slidenum">
              <a:rPr lang="da-DK" smtClean="0"/>
              <a:t>2</a:t>
            </a:fld>
            <a:endParaRPr lang="da-DK"/>
          </a:p>
        </p:txBody>
      </p:sp>
    </p:spTree>
    <p:extLst>
      <p:ext uri="{BB962C8B-B14F-4D97-AF65-F5344CB8AC3E}">
        <p14:creationId xmlns:p14="http://schemas.microsoft.com/office/powerpoint/2010/main" val="5153786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00" kern="1200" dirty="0">
                <a:solidFill>
                  <a:schemeClr val="tx1"/>
                </a:solidFill>
                <a:effectLst/>
                <a:latin typeface="+mn-lt"/>
                <a:ea typeface="+mn-ea"/>
                <a:cs typeface="+mn-cs"/>
              </a:rPr>
              <a:t>I 2040 vil både det danske og europæiske energisystem se markant anderledes ud, og vil primært være forsynet af sol og vind, mens kuldrevne kraftværker helt vil forsvinde.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kern="1200" dirty="0">
                <a:solidFill>
                  <a:srgbClr val="FF0000"/>
                </a:solidFill>
                <a:effectLst/>
                <a:latin typeface="+mn-lt"/>
                <a:ea typeface="+mn-ea"/>
                <a:cs typeface="+mn-cs"/>
              </a:rPr>
              <a:t>Kapaciteterne her er fra ENTSO-E scenarie: Global ambition, som er nogenlunde kompatibelt med Prisaftalen.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200" kern="1200" dirty="0">
              <a:solidFill>
                <a:schemeClr val="tx1"/>
              </a:solidFill>
              <a:effectLst/>
              <a:latin typeface="+mn-lt"/>
              <a:ea typeface="+mn-ea"/>
              <a:cs typeface="+mn-cs"/>
            </a:endParaRPr>
          </a:p>
          <a:p>
            <a:pPr marL="0" indent="0">
              <a:spcBef>
                <a:spcPts val="900"/>
              </a:spcBef>
              <a:buFont typeface="Arial" panose="020B0604020202020204" pitchFamily="34" charset="0"/>
              <a:buNone/>
            </a:pPr>
            <a:r>
              <a:rPr lang="da-DK" sz="1500" dirty="0">
                <a:solidFill>
                  <a:schemeClr val="bg1"/>
                </a:solidFill>
              </a:rPr>
              <a:t>Der er store stigninger i ikke-regulérbar kapacitet frem mod 2040:</a:t>
            </a:r>
          </a:p>
          <a:p>
            <a:pPr marL="742950" lvl="1" indent="-285750">
              <a:spcBef>
                <a:spcPts val="900"/>
              </a:spcBef>
              <a:buFont typeface="Arial" panose="020B0604020202020204" pitchFamily="34" charset="0"/>
              <a:buChar char="•"/>
            </a:pPr>
            <a:r>
              <a:rPr lang="da-DK" sz="1500" dirty="0">
                <a:solidFill>
                  <a:schemeClr val="bg1"/>
                </a:solidFill>
              </a:rPr>
              <a:t>Solkapacitet firedobles </a:t>
            </a:r>
          </a:p>
          <a:p>
            <a:pPr marL="742950" lvl="1" indent="-285750">
              <a:spcBef>
                <a:spcPts val="900"/>
              </a:spcBef>
              <a:buFont typeface="Arial" panose="020B0604020202020204" pitchFamily="34" charset="0"/>
              <a:buChar char="•"/>
            </a:pPr>
            <a:r>
              <a:rPr lang="da-DK" sz="1500" dirty="0">
                <a:solidFill>
                  <a:schemeClr val="bg1"/>
                </a:solidFill>
              </a:rPr>
              <a:t>Vindkapaciteten bliver også næsten firedoblet frem mod 2040. Det er primært inden for </a:t>
            </a:r>
            <a:r>
              <a:rPr lang="da-DK" sz="1500" dirty="0" err="1">
                <a:solidFill>
                  <a:schemeClr val="bg1"/>
                </a:solidFill>
              </a:rPr>
              <a:t>havvind</a:t>
            </a:r>
            <a:r>
              <a:rPr lang="da-DK" sz="1500" dirty="0">
                <a:solidFill>
                  <a:schemeClr val="bg1"/>
                </a:solidFill>
              </a:rPr>
              <a:t>, at kapaciteten stiger.</a:t>
            </a:r>
          </a:p>
          <a:p>
            <a:pPr marL="742950" lvl="1" indent="-285750">
              <a:spcBef>
                <a:spcPts val="900"/>
              </a:spcBef>
              <a:buFont typeface="Arial" panose="020B0604020202020204" pitchFamily="34" charset="0"/>
              <a:buChar char="•"/>
            </a:pPr>
            <a:r>
              <a:rPr lang="da-DK" sz="1500" dirty="0">
                <a:solidFill>
                  <a:schemeClr val="bg1"/>
                </a:solidFill>
              </a:rPr>
              <a:t>Kapaciteten for </a:t>
            </a:r>
            <a:r>
              <a:rPr lang="da-DK" sz="1500" dirty="0" err="1">
                <a:solidFill>
                  <a:schemeClr val="bg1"/>
                </a:solidFill>
              </a:rPr>
              <a:t>havvind</a:t>
            </a:r>
            <a:r>
              <a:rPr lang="da-DK" sz="1500" dirty="0">
                <a:solidFill>
                  <a:schemeClr val="bg1"/>
                </a:solidFill>
              </a:rPr>
              <a:t> bliver næsten tidoblet</a:t>
            </a:r>
          </a:p>
          <a:p>
            <a:pPr marL="285750" indent="-285750">
              <a:spcBef>
                <a:spcPts val="900"/>
              </a:spcBef>
              <a:buFont typeface="Arial" panose="020B0604020202020204" pitchFamily="34" charset="0"/>
              <a:buChar char="•"/>
            </a:pPr>
            <a:r>
              <a:rPr lang="da-DK" sz="1500" dirty="0">
                <a:solidFill>
                  <a:schemeClr val="bg1"/>
                </a:solidFill>
              </a:rPr>
              <a:t>Der udbygges kun marginalt med </a:t>
            </a:r>
            <a:r>
              <a:rPr lang="da-DK" sz="1500" dirty="0" err="1">
                <a:solidFill>
                  <a:schemeClr val="bg1"/>
                </a:solidFill>
              </a:rPr>
              <a:t>hydro</a:t>
            </a:r>
            <a:endParaRPr lang="da-DK" sz="1500" dirty="0">
              <a:solidFill>
                <a:schemeClr val="bg1"/>
              </a:solidFill>
            </a:endParaRPr>
          </a:p>
          <a:p>
            <a:pPr marL="285750" indent="-285750">
              <a:spcBef>
                <a:spcPts val="900"/>
              </a:spcBef>
              <a:buFont typeface="Arial" panose="020B0604020202020204" pitchFamily="34" charset="0"/>
              <a:buChar char="•"/>
            </a:pPr>
            <a:r>
              <a:rPr lang="da-DK" sz="1500" dirty="0">
                <a:solidFill>
                  <a:schemeClr val="bg1"/>
                </a:solidFill>
              </a:rPr>
              <a:t>Kuldrevne kraftværker forsvinder, men gaskapaciteten forøges.</a:t>
            </a:r>
          </a:p>
          <a:p>
            <a:pPr marL="285750" indent="-285750">
              <a:spcBef>
                <a:spcPts val="900"/>
              </a:spcBef>
              <a:buFont typeface="Arial" panose="020B0604020202020204" pitchFamily="34" charset="0"/>
              <a:buChar char="•"/>
            </a:pPr>
            <a:r>
              <a:rPr lang="da-DK" sz="1500" dirty="0">
                <a:solidFill>
                  <a:schemeClr val="bg1"/>
                </a:solidFill>
              </a:rPr>
              <a:t>Biomasse, biogas og atomkraft er stort set uændret</a:t>
            </a:r>
          </a:p>
          <a:p>
            <a:pPr marL="285750" indent="-285750">
              <a:spcBef>
                <a:spcPts val="900"/>
              </a:spcBef>
              <a:buFont typeface="Arial" panose="020B0604020202020204" pitchFamily="34" charset="0"/>
              <a:buChar char="•"/>
            </a:pPr>
            <a:r>
              <a:rPr lang="da-DK" sz="1500" dirty="0">
                <a:solidFill>
                  <a:schemeClr val="bg1"/>
                </a:solidFill>
              </a:rPr>
              <a:t>Øget batterikapacitet for at understøtte forsyningssikkerheden</a:t>
            </a:r>
          </a:p>
          <a:p>
            <a:pPr marL="0" indent="0">
              <a:spcBef>
                <a:spcPts val="900"/>
              </a:spcBef>
              <a:buFont typeface="Arial" panose="020B0604020202020204" pitchFamily="34" charset="0"/>
              <a:buNone/>
            </a:pPr>
            <a:endParaRPr lang="da-DK"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200" kern="1200" dirty="0">
              <a:solidFill>
                <a:schemeClr val="tx1"/>
              </a:solidFill>
              <a:effectLst/>
              <a:latin typeface="+mn-lt"/>
              <a:ea typeface="+mn-ea"/>
              <a:cs typeface="+mn-cs"/>
            </a:endParaRPr>
          </a:p>
          <a:p>
            <a:endParaRPr lang="da-DK" dirty="0"/>
          </a:p>
        </p:txBody>
      </p:sp>
      <p:sp>
        <p:nvSpPr>
          <p:cNvPr id="4" name="Pladsholder til slidenummer 3"/>
          <p:cNvSpPr>
            <a:spLocks noGrp="1"/>
          </p:cNvSpPr>
          <p:nvPr>
            <p:ph type="sldNum" sz="quarter" idx="5"/>
          </p:nvPr>
        </p:nvSpPr>
        <p:spPr/>
        <p:txBody>
          <a:bodyPr/>
          <a:lstStyle/>
          <a:p>
            <a:fld id="{989E847B-747C-3F4C-92A0-BDFEAE546C7E}" type="slidenum">
              <a:rPr lang="da-DK" smtClean="0"/>
              <a:t>3</a:t>
            </a:fld>
            <a:endParaRPr lang="da-DK"/>
          </a:p>
        </p:txBody>
      </p:sp>
    </p:spTree>
    <p:extLst>
      <p:ext uri="{BB962C8B-B14F-4D97-AF65-F5344CB8AC3E}">
        <p14:creationId xmlns:p14="http://schemas.microsoft.com/office/powerpoint/2010/main" val="14831867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100" b="1" kern="1200" dirty="0">
                <a:solidFill>
                  <a:schemeClr val="tx1"/>
                </a:solidFill>
                <a:latin typeface="+mn-lt"/>
                <a:ea typeface="+mn-ea"/>
                <a:cs typeface="+mn-cs"/>
              </a:rPr>
              <a:t>Elforsyningssikkerheden udfordres primært af: </a:t>
            </a:r>
          </a:p>
          <a:p>
            <a:pPr marL="285750" indent="-285750">
              <a:buFont typeface="Arial" panose="020B0604020202020204" pitchFamily="34" charset="0"/>
              <a:buChar char="•"/>
            </a:pPr>
            <a:endParaRPr lang="da-DK" sz="1100" dirty="0"/>
          </a:p>
          <a:p>
            <a:pPr marL="285750" indent="-285750">
              <a:buFont typeface="Arial" panose="020B0604020202020204" pitchFamily="34" charset="0"/>
              <a:buChar char="•"/>
            </a:pPr>
            <a:r>
              <a:rPr lang="da-DK" sz="1200" dirty="0"/>
              <a:t>Mindre regulerbar produktion, hvis der vedtages et forbud mod anvendelse af fossile brændsler og hvis biomasseforbruget begrænses.</a:t>
            </a:r>
          </a:p>
          <a:p>
            <a:pPr marL="285750" indent="-285750">
              <a:buFont typeface="Arial" panose="020B0604020202020204" pitchFamily="34" charset="0"/>
              <a:buChar char="•"/>
            </a:pPr>
            <a:endParaRPr lang="da-DK" sz="1200" dirty="0"/>
          </a:p>
          <a:p>
            <a:pPr marL="285750" indent="-285750">
              <a:buFont typeface="Arial" panose="020B0604020202020204" pitchFamily="34" charset="0"/>
              <a:buChar char="•"/>
            </a:pPr>
            <a:r>
              <a:rPr lang="da-DK" sz="1200" dirty="0"/>
              <a:t>Stigende elforbrug pga. øget elektrificering.</a:t>
            </a:r>
          </a:p>
          <a:p>
            <a:pPr marL="285750" indent="-285750">
              <a:buFont typeface="Arial" panose="020B0604020202020204" pitchFamily="34" charset="0"/>
              <a:buChar char="•"/>
            </a:pPr>
            <a:endParaRPr lang="da-DK" sz="1200" dirty="0"/>
          </a:p>
          <a:p>
            <a:r>
              <a:rPr lang="da-DK" sz="1200" b="1" kern="1200" dirty="0">
                <a:solidFill>
                  <a:schemeClr val="tx1"/>
                </a:solidFill>
                <a:latin typeface="+mn-lt"/>
                <a:ea typeface="+mn-ea"/>
                <a:cs typeface="+mn-cs"/>
                <a:sym typeface="Wingdings" panose="05000000000000000000" pitchFamily="2" charset="2"/>
              </a:rPr>
              <a:t></a:t>
            </a:r>
            <a:r>
              <a:rPr lang="da-DK" sz="1200" kern="1200" dirty="0">
                <a:solidFill>
                  <a:schemeClr val="tx1"/>
                </a:solidFill>
                <a:latin typeface="+mn-lt"/>
                <a:ea typeface="+mn-ea"/>
                <a:cs typeface="+mn-cs"/>
                <a:sym typeface="Wingdings" panose="05000000000000000000" pitchFamily="2" charset="2"/>
              </a:rPr>
              <a:t> Det kan give flere afbrudsminutter, særligt efter 2030</a:t>
            </a:r>
            <a:endParaRPr lang="da-DK" dirty="0"/>
          </a:p>
        </p:txBody>
      </p:sp>
      <p:sp>
        <p:nvSpPr>
          <p:cNvPr id="4" name="Pladsholder til slidenummer 3"/>
          <p:cNvSpPr>
            <a:spLocks noGrp="1"/>
          </p:cNvSpPr>
          <p:nvPr>
            <p:ph type="sldNum" sz="quarter" idx="5"/>
          </p:nvPr>
        </p:nvSpPr>
        <p:spPr/>
        <p:txBody>
          <a:bodyPr/>
          <a:lstStyle/>
          <a:p>
            <a:fld id="{989E847B-747C-3F4C-92A0-BDFEAE546C7E}" type="slidenum">
              <a:rPr lang="da-DK" smtClean="0"/>
              <a:t>4</a:t>
            </a:fld>
            <a:endParaRPr lang="da-DK"/>
          </a:p>
        </p:txBody>
      </p:sp>
    </p:spTree>
    <p:extLst>
      <p:ext uri="{BB962C8B-B14F-4D97-AF65-F5344CB8AC3E}">
        <p14:creationId xmlns:p14="http://schemas.microsoft.com/office/powerpoint/2010/main" val="10964318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Mere vind og sol i </a:t>
            </a:r>
            <a:r>
              <a:rPr lang="da-DK" dirty="0" err="1"/>
              <a:t>elsystemet</a:t>
            </a:r>
            <a:r>
              <a:rPr lang="da-DK" dirty="0"/>
              <a:t> giver behov for i endnu højere grad at kunne skabe en balance mellem elforbrug og elproduktion. </a:t>
            </a:r>
          </a:p>
          <a:p>
            <a:endParaRPr lang="da-DK" dirty="0"/>
          </a:p>
          <a:p>
            <a:r>
              <a:rPr lang="da-DK" dirty="0"/>
              <a:t>Overordnet set, er der fire forskellige elementer, der kan hjælpe med at balancere elforbrug og elproduktion:</a:t>
            </a:r>
          </a:p>
          <a:p>
            <a:pPr marL="228600" lvl="0" indent="-228600">
              <a:buFont typeface="+mj-lt"/>
              <a:buAutoNum type="arabicPeriod"/>
            </a:pPr>
            <a:r>
              <a:rPr lang="da-DK" dirty="0"/>
              <a:t>Transmission til udlandet, så der kan importeres fra andre lande med højere produktion og eksporteres ved større produktion end forbrug herhjemme.</a:t>
            </a:r>
          </a:p>
          <a:p>
            <a:pPr marL="228600" lvl="0" indent="-228600">
              <a:buFont typeface="+mj-lt"/>
              <a:buAutoNum type="arabicPeriod"/>
            </a:pPr>
            <a:r>
              <a:rPr lang="da-DK" dirty="0"/>
              <a:t>Regulerbar elproduktion fx gasturbiner eller kraftværker, der kan sættes i brug ved lav produktion af sol- og vindenergi.</a:t>
            </a:r>
          </a:p>
          <a:p>
            <a:pPr marL="228600" lvl="0" indent="-228600">
              <a:buFont typeface="+mj-lt"/>
              <a:buAutoNum type="arabicPeriod"/>
            </a:pPr>
            <a:r>
              <a:rPr lang="da-DK" dirty="0"/>
              <a:t>Lagring af energi fx i batterier, vandkraft med pumpekraft, komprimeret luft eller </a:t>
            </a:r>
            <a:r>
              <a:rPr lang="da-DK" dirty="0" err="1"/>
              <a:t>varmelagre</a:t>
            </a:r>
            <a:r>
              <a:rPr lang="da-DK" dirty="0"/>
              <a:t> med fx sten</a:t>
            </a:r>
          </a:p>
          <a:p>
            <a:pPr marL="228600" lvl="0" indent="-228600">
              <a:buFont typeface="+mj-lt"/>
              <a:buAutoNum type="arabicPeriod"/>
            </a:pPr>
            <a:r>
              <a:rPr lang="da-DK" dirty="0"/>
              <a:t>Fleksibelt elforbrug, hvor privat elforbrug forskydes i tid, hvis der er perioder med lavproduktion</a:t>
            </a:r>
          </a:p>
          <a:p>
            <a:pPr marL="171450" lvl="0" indent="-171450">
              <a:buFont typeface="Arial" panose="020B0604020202020204" pitchFamily="34" charset="0"/>
              <a:buChar char="•"/>
            </a:pPr>
            <a:endParaRPr lang="da-DK" dirty="0"/>
          </a:p>
          <a:p>
            <a:pPr marL="0" lvl="0" indent="0">
              <a:buFont typeface="Arial" panose="020B0604020202020204" pitchFamily="34" charset="0"/>
              <a:buNone/>
            </a:pPr>
            <a:endParaRPr lang="da-DK" dirty="0"/>
          </a:p>
          <a:p>
            <a:endParaRPr lang="da-DK" dirty="0"/>
          </a:p>
        </p:txBody>
      </p:sp>
      <p:sp>
        <p:nvSpPr>
          <p:cNvPr id="4" name="Pladsholder til slidenummer 3"/>
          <p:cNvSpPr>
            <a:spLocks noGrp="1"/>
          </p:cNvSpPr>
          <p:nvPr>
            <p:ph type="sldNum" sz="quarter" idx="5"/>
          </p:nvPr>
        </p:nvSpPr>
        <p:spPr/>
        <p:txBody>
          <a:bodyPr/>
          <a:lstStyle/>
          <a:p>
            <a:fld id="{989E847B-747C-3F4C-92A0-BDFEAE546C7E}" type="slidenum">
              <a:rPr lang="da-DK" smtClean="0"/>
              <a:t>5</a:t>
            </a:fld>
            <a:endParaRPr lang="da-DK"/>
          </a:p>
        </p:txBody>
      </p:sp>
    </p:spTree>
    <p:extLst>
      <p:ext uri="{BB962C8B-B14F-4D97-AF65-F5344CB8AC3E}">
        <p14:creationId xmlns:p14="http://schemas.microsoft.com/office/powerpoint/2010/main" val="24958186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Disse dilemmaer er Klimarådet i gang med at analysere, og vi regner med at kunne præsentere analysen til næste forår. </a:t>
            </a:r>
          </a:p>
        </p:txBody>
      </p:sp>
      <p:sp>
        <p:nvSpPr>
          <p:cNvPr id="4" name="Pladsholder til slidenummer 3"/>
          <p:cNvSpPr>
            <a:spLocks noGrp="1"/>
          </p:cNvSpPr>
          <p:nvPr>
            <p:ph type="sldNum" sz="quarter" idx="5"/>
          </p:nvPr>
        </p:nvSpPr>
        <p:spPr/>
        <p:txBody>
          <a:bodyPr/>
          <a:lstStyle/>
          <a:p>
            <a:fld id="{989E847B-747C-3F4C-92A0-BDFEAE546C7E}" type="slidenum">
              <a:rPr lang="da-DK" smtClean="0"/>
              <a:t>6</a:t>
            </a:fld>
            <a:endParaRPr lang="da-DK"/>
          </a:p>
        </p:txBody>
      </p:sp>
    </p:spTree>
    <p:extLst>
      <p:ext uri="{BB962C8B-B14F-4D97-AF65-F5344CB8AC3E}">
        <p14:creationId xmlns:p14="http://schemas.microsoft.com/office/powerpoint/2010/main" val="79081297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jp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3.xml"/><Relationship Id="rId5" Type="http://schemas.openxmlformats.org/officeDocument/2006/relationships/image" Target="../media/image18.svg"/><Relationship Id="rId4" Type="http://schemas.openxmlformats.org/officeDocument/2006/relationships/image" Target="../media/image17.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19.svg"/><Relationship Id="rId2" Type="http://schemas.openxmlformats.org/officeDocument/2006/relationships/image" Target="../media/image20.png"/><Relationship Id="rId1" Type="http://schemas.openxmlformats.org/officeDocument/2006/relationships/slideMaster" Target="../slideMasters/slideMaster3.xml"/><Relationship Id="rId6" Type="http://schemas.openxmlformats.org/officeDocument/2006/relationships/image" Target="../media/image13.png"/><Relationship Id="rId5" Type="http://schemas.openxmlformats.org/officeDocument/2006/relationships/image" Target="../media/image23.png"/><Relationship Id="rId4" Type="http://schemas.openxmlformats.org/officeDocument/2006/relationships/image" Target="../media/image2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6.png"/><Relationship Id="rId1" Type="http://schemas.openxmlformats.org/officeDocument/2006/relationships/slideMaster" Target="../slideMasters/slideMaster3.xml"/><Relationship Id="rId4" Type="http://schemas.openxmlformats.org/officeDocument/2006/relationships/image" Target="../media/image19.sv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15.png"/><Relationship Id="rId1" Type="http://schemas.openxmlformats.org/officeDocument/2006/relationships/slideMaster" Target="../slideMasters/slideMaster3.xml"/><Relationship Id="rId5" Type="http://schemas.openxmlformats.org/officeDocument/2006/relationships/image" Target="../media/image19.svg"/><Relationship Id="rId4" Type="http://schemas.openxmlformats.org/officeDocument/2006/relationships/image" Target="../media/image13.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rside">
    <p:spTree>
      <p:nvGrpSpPr>
        <p:cNvPr id="1" name=""/>
        <p:cNvGrpSpPr/>
        <p:nvPr/>
      </p:nvGrpSpPr>
      <p:grpSpPr>
        <a:xfrm>
          <a:off x="0" y="0"/>
          <a:ext cx="0" cy="0"/>
          <a:chOff x="0" y="0"/>
          <a:chExt cx="0" cy="0"/>
        </a:xfrm>
      </p:grpSpPr>
      <p:pic>
        <p:nvPicPr>
          <p:cNvPr id="4"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0000" y="707289"/>
            <a:ext cx="1647568" cy="254000"/>
          </a:xfrm>
          <a:prstGeom prst="rect">
            <a:avLst/>
          </a:prstGeom>
        </p:spPr>
      </p:pic>
      <p:sp>
        <p:nvSpPr>
          <p:cNvPr id="7" name="Title 1"/>
          <p:cNvSpPr>
            <a:spLocks noGrp="1"/>
          </p:cNvSpPr>
          <p:nvPr>
            <p:ph type="title" hasCustomPrompt="1"/>
          </p:nvPr>
        </p:nvSpPr>
        <p:spPr>
          <a:xfrm>
            <a:off x="599184" y="4339080"/>
            <a:ext cx="5348535" cy="863893"/>
          </a:xfrm>
          <a:prstGeom prst="rect">
            <a:avLst/>
          </a:prstGeom>
          <a:solidFill>
            <a:schemeClr val="tx1"/>
          </a:solidFill>
        </p:spPr>
        <p:txBody>
          <a:bodyPr anchor="t" anchorCtr="0">
            <a:normAutofit/>
          </a:bodyPr>
          <a:lstStyle>
            <a:lvl1pPr>
              <a:defRPr sz="3600">
                <a:solidFill>
                  <a:schemeClr val="accent1"/>
                </a:solidFill>
              </a:defRPr>
            </a:lvl1pPr>
          </a:lstStyle>
          <a:p>
            <a:r>
              <a:rPr lang="da-DK" dirty="0"/>
              <a:t>[Overskrift]</a:t>
            </a:r>
            <a:endParaRPr lang="en-US" dirty="0"/>
          </a:p>
        </p:txBody>
      </p:sp>
      <p:sp>
        <p:nvSpPr>
          <p:cNvPr id="8" name="Text Placeholder 1"/>
          <p:cNvSpPr>
            <a:spLocks noGrp="1"/>
          </p:cNvSpPr>
          <p:nvPr>
            <p:ph type="body" sz="quarter" idx="13" hasCustomPrompt="1"/>
          </p:nvPr>
        </p:nvSpPr>
        <p:spPr>
          <a:xfrm>
            <a:off x="599184" y="5202973"/>
            <a:ext cx="5348535" cy="460564"/>
          </a:xfrm>
          <a:prstGeom prst="rect">
            <a:avLst/>
          </a:prstGeom>
          <a:solidFill>
            <a:schemeClr val="tx1"/>
          </a:solidFill>
        </p:spPr>
        <p:txBody>
          <a:bodyPr>
            <a:normAutofit/>
          </a:bodyPr>
          <a:lstStyle>
            <a:lvl1pPr marL="0" indent="0">
              <a:buNone/>
              <a:defRPr sz="1700">
                <a:solidFill>
                  <a:schemeClr val="accent1"/>
                </a:solidFill>
                <a:latin typeface="+mj-lt"/>
              </a:defRPr>
            </a:lvl1pPr>
          </a:lstStyle>
          <a:p>
            <a:r>
              <a:rPr lang="da-DK" dirty="0">
                <a:solidFill>
                  <a:schemeClr val="accent1"/>
                </a:solidFill>
              </a:rPr>
              <a:t>[Underoverskrift]</a:t>
            </a:r>
          </a:p>
        </p:txBody>
      </p:sp>
      <p:pic>
        <p:nvPicPr>
          <p:cNvPr id="2" name="Billede 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700864" y="0"/>
            <a:ext cx="5491136" cy="6858000"/>
          </a:xfrm>
          <a:prstGeom prst="rect">
            <a:avLst/>
          </a:prstGeom>
        </p:spPr>
      </p:pic>
    </p:spTree>
    <p:extLst>
      <p:ext uri="{BB962C8B-B14F-4D97-AF65-F5344CB8AC3E}">
        <p14:creationId xmlns:p14="http://schemas.microsoft.com/office/powerpoint/2010/main" val="31834248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akkeside 02">
    <p:spTree>
      <p:nvGrpSpPr>
        <p:cNvPr id="1" name=""/>
        <p:cNvGrpSpPr/>
        <p:nvPr/>
      </p:nvGrpSpPr>
      <p:grpSpPr>
        <a:xfrm>
          <a:off x="0" y="0"/>
          <a:ext cx="0" cy="0"/>
          <a:chOff x="0" y="0"/>
          <a:chExt cx="0" cy="0"/>
        </a:xfrm>
      </p:grpSpPr>
      <p:pic>
        <p:nvPicPr>
          <p:cNvPr id="2" name="Billed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1"/>
          <p:cNvSpPr>
            <a:spLocks noGrp="1"/>
          </p:cNvSpPr>
          <p:nvPr>
            <p:ph type="title" hasCustomPrompt="1"/>
          </p:nvPr>
        </p:nvSpPr>
        <p:spPr>
          <a:xfrm>
            <a:off x="719999" y="4385907"/>
            <a:ext cx="10178659" cy="1119743"/>
          </a:xfrm>
          <a:prstGeom prst="rect">
            <a:avLst/>
          </a:prstGeom>
          <a:noFill/>
          <a:ln>
            <a:noFill/>
          </a:ln>
        </p:spPr>
        <p:txBody>
          <a:bodyPr anchor="ctr" anchorCtr="0">
            <a:normAutofit/>
          </a:bodyPr>
          <a:lstStyle>
            <a:lvl1pPr>
              <a:defRPr baseline="0">
                <a:solidFill>
                  <a:schemeClr val="accent1">
                    <a:lumMod val="75000"/>
                  </a:schemeClr>
                </a:solidFill>
              </a:defRPr>
            </a:lvl1pPr>
          </a:lstStyle>
          <a:p>
            <a:r>
              <a:rPr lang="da-DK" dirty="0"/>
              <a:t>[Skriv </a:t>
            </a:r>
            <a:r>
              <a:rPr lang="da-DK" dirty="0" err="1"/>
              <a:t>fx:Tak</a:t>
            </a:r>
            <a:r>
              <a:rPr lang="da-DK" dirty="0"/>
              <a:t> for jeres opmærksomhed]</a:t>
            </a:r>
            <a:endParaRPr lang="en-US" dirty="0"/>
          </a:p>
        </p:txBody>
      </p:sp>
      <p:pic>
        <p:nvPicPr>
          <p:cNvPr id="5"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568763" y="161995"/>
            <a:ext cx="1331200" cy="2044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009649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akkeside 03">
    <p:spTree>
      <p:nvGrpSpPr>
        <p:cNvPr id="1" name=""/>
        <p:cNvGrpSpPr/>
        <p:nvPr/>
      </p:nvGrpSpPr>
      <p:grpSpPr>
        <a:xfrm>
          <a:off x="0" y="0"/>
          <a:ext cx="0" cy="0"/>
          <a:chOff x="0" y="0"/>
          <a:chExt cx="0" cy="0"/>
        </a:xfrm>
      </p:grpSpPr>
      <p:pic>
        <p:nvPicPr>
          <p:cNvPr id="3" name="Billed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6667" y="0"/>
            <a:ext cx="12258667" cy="6858000"/>
          </a:xfrm>
          <a:prstGeom prst="rect">
            <a:avLst/>
          </a:prstGeom>
        </p:spPr>
      </p:pic>
      <p:sp>
        <p:nvSpPr>
          <p:cNvPr id="4" name="Title 1"/>
          <p:cNvSpPr>
            <a:spLocks noGrp="1"/>
          </p:cNvSpPr>
          <p:nvPr>
            <p:ph type="title" hasCustomPrompt="1"/>
          </p:nvPr>
        </p:nvSpPr>
        <p:spPr>
          <a:xfrm>
            <a:off x="719999" y="4385907"/>
            <a:ext cx="9844385" cy="1119743"/>
          </a:xfrm>
          <a:prstGeom prst="rect">
            <a:avLst/>
          </a:prstGeom>
          <a:noFill/>
          <a:ln>
            <a:noFill/>
          </a:ln>
        </p:spPr>
        <p:txBody>
          <a:bodyPr anchor="ctr" anchorCtr="0">
            <a:normAutofit/>
          </a:bodyPr>
          <a:lstStyle>
            <a:lvl1pPr>
              <a:defRPr baseline="0">
                <a:solidFill>
                  <a:schemeClr val="tx1"/>
                </a:solidFill>
              </a:defRPr>
            </a:lvl1pPr>
          </a:lstStyle>
          <a:p>
            <a:r>
              <a:rPr lang="da-DK" dirty="0"/>
              <a:t>[Skriv </a:t>
            </a:r>
            <a:r>
              <a:rPr lang="da-DK" dirty="0" err="1"/>
              <a:t>fx:Tak</a:t>
            </a:r>
            <a:r>
              <a:rPr lang="da-DK" dirty="0"/>
              <a:t> for jeres opmærksomhed]</a:t>
            </a:r>
            <a:endParaRPr lang="en-US" dirty="0"/>
          </a:p>
        </p:txBody>
      </p:sp>
      <p:pic>
        <p:nvPicPr>
          <p:cNvPr id="5" name="Billed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64385" y="155568"/>
            <a:ext cx="1335578" cy="205901"/>
          </a:xfrm>
          <a:prstGeom prst="rect">
            <a:avLst/>
          </a:prstGeom>
        </p:spPr>
      </p:pic>
    </p:spTree>
    <p:extLst>
      <p:ext uri="{BB962C8B-B14F-4D97-AF65-F5344CB8AC3E}">
        <p14:creationId xmlns:p14="http://schemas.microsoft.com/office/powerpoint/2010/main" val="33120859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genda - 5 punkter">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568763" y="161995"/>
            <a:ext cx="1331200" cy="2044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 Placeholder 1"/>
          <p:cNvSpPr>
            <a:spLocks noGrp="1"/>
          </p:cNvSpPr>
          <p:nvPr>
            <p:ph type="body" sz="quarter" idx="13" hasCustomPrompt="1"/>
          </p:nvPr>
        </p:nvSpPr>
        <p:spPr>
          <a:xfrm>
            <a:off x="709609" y="720001"/>
            <a:ext cx="10114577" cy="460564"/>
          </a:xfrm>
          <a:prstGeom prst="rect">
            <a:avLst/>
          </a:prstGeom>
        </p:spPr>
        <p:txBody>
          <a:bodyPr>
            <a:normAutofit/>
          </a:bodyPr>
          <a:lstStyle>
            <a:lvl1pPr marL="0" indent="0">
              <a:buNone/>
              <a:defRPr baseline="0">
                <a:solidFill>
                  <a:schemeClr val="accent1"/>
                </a:solidFill>
                <a:latin typeface="+mj-lt"/>
              </a:defRPr>
            </a:lvl1pPr>
          </a:lstStyle>
          <a:p>
            <a:r>
              <a:rPr lang="da-DK" dirty="0">
                <a:solidFill>
                  <a:schemeClr val="accent1"/>
                </a:solidFill>
              </a:rPr>
              <a:t>[Skriv evt. Agenda]</a:t>
            </a:r>
          </a:p>
        </p:txBody>
      </p:sp>
      <p:sp>
        <p:nvSpPr>
          <p:cNvPr id="7" name="Slide Number Placeholder 5"/>
          <p:cNvSpPr txBox="1">
            <a:spLocks/>
          </p:cNvSpPr>
          <p:nvPr userDrawn="1"/>
        </p:nvSpPr>
        <p:spPr>
          <a:xfrm>
            <a:off x="8730000" y="5990400"/>
            <a:ext cx="2743200" cy="365125"/>
          </a:xfrm>
          <a:prstGeom prst="rect">
            <a:avLst/>
          </a:prstGeom>
        </p:spPr>
        <p:txBody>
          <a:bodyPr vert="horz" lIns="91440" tIns="45720" rIns="91440" bIns="45720" rtlCol="0" anchor="ctr"/>
          <a:lstStyle>
            <a:defPPr>
              <a:defRPr lang="da-DK"/>
            </a:defPPr>
            <a:lvl1pPr marL="0" algn="r" defTabSz="914400" rtl="0" eaLnBrk="1" latinLnBrk="0" hangingPunct="1">
              <a:defRPr sz="1200" kern="1200">
                <a:solidFill>
                  <a:schemeClr val="accent1"/>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79368AF-1170-5D45-AB85-F739246C0D5C}" type="slidenum">
              <a:rPr kumimoji="0" lang="en-US" sz="1200" b="0" i="0" u="none" strike="noStrike" kern="1200" cap="none" spc="0" normalizeH="0" baseline="0" noProof="0" smtClean="0">
                <a:ln>
                  <a:noFill/>
                </a:ln>
                <a:solidFill>
                  <a:srgbClr val="00457D"/>
                </a:solidFill>
                <a:effectLst/>
                <a:uLnTx/>
                <a:uFillTx/>
                <a:latin typeface="Arial" charset="0"/>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en-US" sz="1200" b="0" i="0" u="none" strike="noStrike" kern="1200" cap="none" spc="0" normalizeH="0" baseline="0" noProof="0" dirty="0">
              <a:ln>
                <a:noFill/>
              </a:ln>
              <a:solidFill>
                <a:srgbClr val="00457D"/>
              </a:solidFill>
              <a:effectLst/>
              <a:uLnTx/>
              <a:uFillTx/>
              <a:latin typeface="Arial" charset="0"/>
              <a:cs typeface="Arial" charset="0"/>
            </a:endParaRPr>
          </a:p>
        </p:txBody>
      </p:sp>
      <p:grpSp>
        <p:nvGrpSpPr>
          <p:cNvPr id="15" name="Gruppe 14"/>
          <p:cNvGrpSpPr/>
          <p:nvPr userDrawn="1"/>
        </p:nvGrpSpPr>
        <p:grpSpPr>
          <a:xfrm>
            <a:off x="709609" y="1616871"/>
            <a:ext cx="1820261" cy="4182567"/>
            <a:chOff x="708634" y="1587768"/>
            <a:chExt cx="1607593" cy="4100553"/>
          </a:xfrm>
        </p:grpSpPr>
        <p:sp>
          <p:nvSpPr>
            <p:cNvPr id="16" name="Forbindelse til en anden diagramside 15"/>
            <p:cNvSpPr/>
            <p:nvPr userDrawn="1"/>
          </p:nvSpPr>
          <p:spPr>
            <a:xfrm>
              <a:off x="708635" y="1587768"/>
              <a:ext cx="1607592" cy="593421"/>
            </a:xfrm>
            <a:prstGeom prst="flowChartOffpageConnector">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200" dirty="0"/>
            </a:p>
          </p:txBody>
        </p:sp>
        <p:sp>
          <p:nvSpPr>
            <p:cNvPr id="17" name="Forbindelse til en anden diagramside 16"/>
            <p:cNvSpPr/>
            <p:nvPr/>
          </p:nvSpPr>
          <p:spPr>
            <a:xfrm>
              <a:off x="708635" y="3375701"/>
              <a:ext cx="1607592" cy="646886"/>
            </a:xfrm>
            <a:prstGeom prst="flowChartOffpageConnector">
              <a:avLst/>
            </a:prstGeom>
            <a:solidFill>
              <a:srgbClr val="00457D"/>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8" name="Forbindelse til en anden diagramside 17"/>
            <p:cNvSpPr/>
            <p:nvPr/>
          </p:nvSpPr>
          <p:spPr>
            <a:xfrm>
              <a:off x="708635" y="2481734"/>
              <a:ext cx="1607592" cy="612077"/>
            </a:xfrm>
            <a:prstGeom prst="flowChartOffpageConnector">
              <a:avLst/>
            </a:prstGeom>
            <a:solidFill>
              <a:srgbClr val="00457D"/>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9" name="Rektangel 18"/>
            <p:cNvSpPr/>
            <p:nvPr/>
          </p:nvSpPr>
          <p:spPr>
            <a:xfrm>
              <a:off x="708634" y="5197871"/>
              <a:ext cx="1607592" cy="490450"/>
            </a:xfrm>
            <a:prstGeom prst="rect">
              <a:avLst/>
            </a:prstGeom>
            <a:solidFill>
              <a:srgbClr val="00457D"/>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200" dirty="0"/>
            </a:p>
          </p:txBody>
        </p:sp>
        <p:sp>
          <p:nvSpPr>
            <p:cNvPr id="20" name="Forbindelse til en anden diagramside 19"/>
            <p:cNvSpPr/>
            <p:nvPr/>
          </p:nvSpPr>
          <p:spPr>
            <a:xfrm>
              <a:off x="708634" y="4331500"/>
              <a:ext cx="1607592" cy="638028"/>
            </a:xfrm>
            <a:prstGeom prst="flowChartOffpageConnector">
              <a:avLst/>
            </a:prstGeom>
            <a:solidFill>
              <a:srgbClr val="00457D"/>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grpSp>
      <p:sp>
        <p:nvSpPr>
          <p:cNvPr id="27" name="Pladsholder til tekst 9"/>
          <p:cNvSpPr>
            <a:spLocks noGrp="1"/>
          </p:cNvSpPr>
          <p:nvPr>
            <p:ph type="body" sz="quarter" idx="14" hasCustomPrompt="1"/>
          </p:nvPr>
        </p:nvSpPr>
        <p:spPr>
          <a:xfrm>
            <a:off x="709611" y="4419277"/>
            <a:ext cx="1820259" cy="498678"/>
          </a:xfrm>
          <a:prstGeom prst="rect">
            <a:avLst/>
          </a:prstGeom>
        </p:spPr>
        <p:txBody>
          <a:bodyPr anchor="ctr">
            <a:normAutofit/>
          </a:bodyPr>
          <a:lstStyle>
            <a:lvl1pPr marL="0" indent="0" algn="ctr">
              <a:buNone/>
              <a:defRPr sz="1800" baseline="0">
                <a:solidFill>
                  <a:schemeClr val="tx2"/>
                </a:solidFill>
              </a:defRPr>
            </a:lvl1pPr>
            <a:lvl2pPr>
              <a:defRPr sz="1700">
                <a:solidFill>
                  <a:schemeClr val="bg1"/>
                </a:solidFill>
              </a:defRPr>
            </a:lvl2pPr>
            <a:lvl3pPr>
              <a:defRPr sz="1700">
                <a:solidFill>
                  <a:schemeClr val="bg1"/>
                </a:solidFill>
              </a:defRPr>
            </a:lvl3pPr>
            <a:lvl4pPr>
              <a:defRPr sz="1700">
                <a:solidFill>
                  <a:schemeClr val="bg1"/>
                </a:solidFill>
              </a:defRPr>
            </a:lvl4pPr>
            <a:lvl5pPr>
              <a:defRPr sz="1700">
                <a:solidFill>
                  <a:schemeClr val="bg1"/>
                </a:solidFill>
              </a:defRPr>
            </a:lvl5pPr>
          </a:lstStyle>
          <a:p>
            <a:pPr lvl="0"/>
            <a:r>
              <a:rPr lang="da-DK" dirty="0"/>
              <a:t>[Agenda pkt. 4]</a:t>
            </a:r>
          </a:p>
        </p:txBody>
      </p:sp>
      <p:sp>
        <p:nvSpPr>
          <p:cNvPr id="31" name="Pladsholder til tekst 9"/>
          <p:cNvSpPr>
            <a:spLocks noGrp="1"/>
          </p:cNvSpPr>
          <p:nvPr>
            <p:ph type="body" sz="quarter" idx="18" hasCustomPrompt="1"/>
          </p:nvPr>
        </p:nvSpPr>
        <p:spPr>
          <a:xfrm>
            <a:off x="709611" y="5290000"/>
            <a:ext cx="1820259" cy="509438"/>
          </a:xfrm>
          <a:prstGeom prst="rect">
            <a:avLst/>
          </a:prstGeom>
        </p:spPr>
        <p:txBody>
          <a:bodyPr anchor="ctr">
            <a:normAutofit/>
          </a:bodyPr>
          <a:lstStyle>
            <a:lvl1pPr marL="0" indent="0" algn="ctr">
              <a:buNone/>
              <a:defRPr sz="1800" baseline="0">
                <a:solidFill>
                  <a:schemeClr val="tx2"/>
                </a:solidFill>
              </a:defRPr>
            </a:lvl1pPr>
            <a:lvl2pPr>
              <a:defRPr sz="1700">
                <a:solidFill>
                  <a:schemeClr val="bg1"/>
                </a:solidFill>
              </a:defRPr>
            </a:lvl2pPr>
            <a:lvl3pPr>
              <a:defRPr sz="1700">
                <a:solidFill>
                  <a:schemeClr val="bg1"/>
                </a:solidFill>
              </a:defRPr>
            </a:lvl3pPr>
            <a:lvl4pPr>
              <a:defRPr sz="1700">
                <a:solidFill>
                  <a:schemeClr val="bg1"/>
                </a:solidFill>
              </a:defRPr>
            </a:lvl4pPr>
            <a:lvl5pPr>
              <a:defRPr sz="1700">
                <a:solidFill>
                  <a:schemeClr val="bg1"/>
                </a:solidFill>
              </a:defRPr>
            </a:lvl5pPr>
          </a:lstStyle>
          <a:p>
            <a:pPr lvl="0"/>
            <a:r>
              <a:rPr lang="da-DK" dirty="0"/>
              <a:t>[Sidste agenda]</a:t>
            </a:r>
          </a:p>
        </p:txBody>
      </p:sp>
      <p:sp>
        <p:nvSpPr>
          <p:cNvPr id="37" name="Pladsholder til tekst 9"/>
          <p:cNvSpPr>
            <a:spLocks noGrp="1"/>
          </p:cNvSpPr>
          <p:nvPr>
            <p:ph type="body" sz="quarter" idx="20" hasCustomPrompt="1"/>
          </p:nvPr>
        </p:nvSpPr>
        <p:spPr>
          <a:xfrm>
            <a:off x="709611" y="2528417"/>
            <a:ext cx="1820259" cy="498678"/>
          </a:xfrm>
          <a:prstGeom prst="rect">
            <a:avLst/>
          </a:prstGeom>
        </p:spPr>
        <p:txBody>
          <a:bodyPr anchor="ctr">
            <a:normAutofit/>
          </a:bodyPr>
          <a:lstStyle>
            <a:lvl1pPr marL="0" indent="0" algn="ctr">
              <a:buNone/>
              <a:defRPr sz="1800" baseline="0">
                <a:solidFill>
                  <a:schemeClr val="tx2"/>
                </a:solidFill>
              </a:defRPr>
            </a:lvl1pPr>
            <a:lvl2pPr>
              <a:defRPr sz="1700">
                <a:solidFill>
                  <a:schemeClr val="bg1"/>
                </a:solidFill>
              </a:defRPr>
            </a:lvl2pPr>
            <a:lvl3pPr>
              <a:defRPr sz="1700">
                <a:solidFill>
                  <a:schemeClr val="bg1"/>
                </a:solidFill>
              </a:defRPr>
            </a:lvl3pPr>
            <a:lvl4pPr>
              <a:defRPr sz="1700">
                <a:solidFill>
                  <a:schemeClr val="bg1"/>
                </a:solidFill>
              </a:defRPr>
            </a:lvl4pPr>
            <a:lvl5pPr>
              <a:defRPr sz="1700">
                <a:solidFill>
                  <a:schemeClr val="bg1"/>
                </a:solidFill>
              </a:defRPr>
            </a:lvl5pPr>
          </a:lstStyle>
          <a:p>
            <a:pPr lvl="0"/>
            <a:r>
              <a:rPr lang="da-DK" dirty="0"/>
              <a:t>[Agenda pkt. 2]</a:t>
            </a:r>
          </a:p>
        </p:txBody>
      </p:sp>
      <p:sp>
        <p:nvSpPr>
          <p:cNvPr id="38" name="Pladsholder til tekst 9"/>
          <p:cNvSpPr>
            <a:spLocks noGrp="1"/>
          </p:cNvSpPr>
          <p:nvPr>
            <p:ph type="body" sz="quarter" idx="21" hasCustomPrompt="1"/>
          </p:nvPr>
        </p:nvSpPr>
        <p:spPr>
          <a:xfrm>
            <a:off x="709611" y="3440564"/>
            <a:ext cx="1820259" cy="498678"/>
          </a:xfrm>
          <a:prstGeom prst="rect">
            <a:avLst/>
          </a:prstGeom>
        </p:spPr>
        <p:txBody>
          <a:bodyPr anchor="ctr">
            <a:normAutofit/>
          </a:bodyPr>
          <a:lstStyle>
            <a:lvl1pPr marL="0" indent="0" algn="ctr">
              <a:buNone/>
              <a:defRPr sz="1800" baseline="0">
                <a:solidFill>
                  <a:schemeClr val="tx2"/>
                </a:solidFill>
              </a:defRPr>
            </a:lvl1pPr>
            <a:lvl2pPr>
              <a:defRPr sz="1700">
                <a:solidFill>
                  <a:schemeClr val="bg1"/>
                </a:solidFill>
              </a:defRPr>
            </a:lvl2pPr>
            <a:lvl3pPr>
              <a:defRPr sz="1700">
                <a:solidFill>
                  <a:schemeClr val="bg1"/>
                </a:solidFill>
              </a:defRPr>
            </a:lvl3pPr>
            <a:lvl4pPr>
              <a:defRPr sz="1700">
                <a:solidFill>
                  <a:schemeClr val="bg1"/>
                </a:solidFill>
              </a:defRPr>
            </a:lvl4pPr>
            <a:lvl5pPr>
              <a:defRPr sz="1700">
                <a:solidFill>
                  <a:schemeClr val="bg1"/>
                </a:solidFill>
              </a:defRPr>
            </a:lvl5pPr>
          </a:lstStyle>
          <a:p>
            <a:pPr lvl="0"/>
            <a:r>
              <a:rPr lang="da-DK" dirty="0"/>
              <a:t>[Agenda pkt. 3]</a:t>
            </a:r>
          </a:p>
        </p:txBody>
      </p:sp>
      <p:sp>
        <p:nvSpPr>
          <p:cNvPr id="39" name="Pladsholder til tekst 9"/>
          <p:cNvSpPr>
            <a:spLocks noGrp="1"/>
          </p:cNvSpPr>
          <p:nvPr>
            <p:ph type="body" sz="quarter" idx="22" hasCustomPrompt="1"/>
          </p:nvPr>
        </p:nvSpPr>
        <p:spPr>
          <a:xfrm>
            <a:off x="3265994" y="1617908"/>
            <a:ext cx="6670486" cy="498678"/>
          </a:xfrm>
          <a:prstGeom prst="rect">
            <a:avLst/>
          </a:prstGeom>
          <a:solidFill>
            <a:schemeClr val="accent1"/>
          </a:solidFill>
          <a:ln>
            <a:solidFill>
              <a:schemeClr val="bg2">
                <a:lumMod val="60000"/>
                <a:lumOff val="40000"/>
              </a:schemeClr>
            </a:solidFill>
          </a:ln>
        </p:spPr>
        <p:txBody>
          <a:bodyPr anchor="ctr">
            <a:normAutofit/>
          </a:bodyPr>
          <a:lstStyle>
            <a:lvl1pPr marL="0" indent="0" algn="l">
              <a:buNone/>
              <a:defRPr sz="1800" baseline="0">
                <a:solidFill>
                  <a:schemeClr val="tx2"/>
                </a:solidFill>
              </a:defRPr>
            </a:lvl1pPr>
            <a:lvl2pPr>
              <a:defRPr sz="1700">
                <a:solidFill>
                  <a:schemeClr val="bg1"/>
                </a:solidFill>
              </a:defRPr>
            </a:lvl2pPr>
            <a:lvl3pPr>
              <a:defRPr sz="1700">
                <a:solidFill>
                  <a:schemeClr val="bg1"/>
                </a:solidFill>
              </a:defRPr>
            </a:lvl3pPr>
            <a:lvl4pPr>
              <a:defRPr sz="1700">
                <a:solidFill>
                  <a:schemeClr val="bg1"/>
                </a:solidFill>
              </a:defRPr>
            </a:lvl4pPr>
            <a:lvl5pPr>
              <a:defRPr sz="1700">
                <a:solidFill>
                  <a:schemeClr val="bg1"/>
                </a:solidFill>
              </a:defRPr>
            </a:lvl5pPr>
          </a:lstStyle>
          <a:p>
            <a:pPr lvl="0"/>
            <a:r>
              <a:rPr lang="da-DK" dirty="0"/>
              <a:t>[Skriv tekst]</a:t>
            </a:r>
          </a:p>
        </p:txBody>
      </p:sp>
      <p:sp>
        <p:nvSpPr>
          <p:cNvPr id="40" name="Pladsholder til tekst 9"/>
          <p:cNvSpPr>
            <a:spLocks noGrp="1"/>
          </p:cNvSpPr>
          <p:nvPr>
            <p:ph type="body" sz="quarter" idx="23" hasCustomPrompt="1"/>
          </p:nvPr>
        </p:nvSpPr>
        <p:spPr>
          <a:xfrm>
            <a:off x="709609" y="1630659"/>
            <a:ext cx="1820259" cy="498678"/>
          </a:xfrm>
          <a:prstGeom prst="rect">
            <a:avLst/>
          </a:prstGeom>
        </p:spPr>
        <p:txBody>
          <a:bodyPr anchor="ctr">
            <a:normAutofit/>
          </a:bodyPr>
          <a:lstStyle>
            <a:lvl1pPr marL="0" indent="0" algn="ctr">
              <a:buNone/>
              <a:defRPr sz="1800" baseline="0">
                <a:solidFill>
                  <a:schemeClr val="tx2"/>
                </a:solidFill>
              </a:defRPr>
            </a:lvl1pPr>
            <a:lvl2pPr>
              <a:defRPr sz="1700">
                <a:solidFill>
                  <a:schemeClr val="bg1"/>
                </a:solidFill>
              </a:defRPr>
            </a:lvl2pPr>
            <a:lvl3pPr>
              <a:defRPr sz="1700">
                <a:solidFill>
                  <a:schemeClr val="bg1"/>
                </a:solidFill>
              </a:defRPr>
            </a:lvl3pPr>
            <a:lvl4pPr>
              <a:defRPr sz="1700">
                <a:solidFill>
                  <a:schemeClr val="bg1"/>
                </a:solidFill>
              </a:defRPr>
            </a:lvl4pPr>
            <a:lvl5pPr>
              <a:defRPr sz="1700">
                <a:solidFill>
                  <a:schemeClr val="bg1"/>
                </a:solidFill>
              </a:defRPr>
            </a:lvl5pPr>
          </a:lstStyle>
          <a:p>
            <a:pPr lvl="0"/>
            <a:r>
              <a:rPr lang="da-DK" dirty="0"/>
              <a:t>[Agenda pkt. 1]</a:t>
            </a:r>
          </a:p>
        </p:txBody>
      </p:sp>
      <p:sp>
        <p:nvSpPr>
          <p:cNvPr id="41" name="Pladsholder til tekst 9"/>
          <p:cNvSpPr>
            <a:spLocks noGrp="1"/>
          </p:cNvSpPr>
          <p:nvPr>
            <p:ph type="body" sz="quarter" idx="24" hasCustomPrompt="1"/>
          </p:nvPr>
        </p:nvSpPr>
        <p:spPr>
          <a:xfrm>
            <a:off x="3265994" y="5299179"/>
            <a:ext cx="6670486" cy="498678"/>
          </a:xfrm>
          <a:prstGeom prst="rect">
            <a:avLst/>
          </a:prstGeom>
          <a:solidFill>
            <a:schemeClr val="accent1"/>
          </a:solidFill>
          <a:ln>
            <a:solidFill>
              <a:schemeClr val="bg2">
                <a:lumMod val="60000"/>
                <a:lumOff val="40000"/>
              </a:schemeClr>
            </a:solidFill>
          </a:ln>
        </p:spPr>
        <p:txBody>
          <a:bodyPr anchor="ctr">
            <a:normAutofit/>
          </a:bodyPr>
          <a:lstStyle>
            <a:lvl1pPr marL="0" indent="0" algn="l">
              <a:buNone/>
              <a:defRPr sz="1800" baseline="0">
                <a:solidFill>
                  <a:schemeClr val="tx2"/>
                </a:solidFill>
              </a:defRPr>
            </a:lvl1pPr>
            <a:lvl2pPr>
              <a:defRPr sz="1700">
                <a:solidFill>
                  <a:schemeClr val="bg1"/>
                </a:solidFill>
              </a:defRPr>
            </a:lvl2pPr>
            <a:lvl3pPr>
              <a:defRPr sz="1700">
                <a:solidFill>
                  <a:schemeClr val="bg1"/>
                </a:solidFill>
              </a:defRPr>
            </a:lvl3pPr>
            <a:lvl4pPr>
              <a:defRPr sz="1700">
                <a:solidFill>
                  <a:schemeClr val="bg1"/>
                </a:solidFill>
              </a:defRPr>
            </a:lvl4pPr>
            <a:lvl5pPr>
              <a:defRPr sz="1700">
                <a:solidFill>
                  <a:schemeClr val="bg1"/>
                </a:solidFill>
              </a:defRPr>
            </a:lvl5pPr>
          </a:lstStyle>
          <a:p>
            <a:pPr lvl="0"/>
            <a:r>
              <a:rPr lang="da-DK" dirty="0"/>
              <a:t>[Skriv tekst]</a:t>
            </a:r>
          </a:p>
        </p:txBody>
      </p:sp>
      <p:sp>
        <p:nvSpPr>
          <p:cNvPr id="42" name="Pladsholder til tekst 9"/>
          <p:cNvSpPr>
            <a:spLocks noGrp="1"/>
          </p:cNvSpPr>
          <p:nvPr>
            <p:ph type="body" sz="quarter" idx="25" hasCustomPrompt="1"/>
          </p:nvPr>
        </p:nvSpPr>
        <p:spPr>
          <a:xfrm>
            <a:off x="3265993" y="3440564"/>
            <a:ext cx="6670486" cy="498678"/>
          </a:xfrm>
          <a:prstGeom prst="rect">
            <a:avLst/>
          </a:prstGeom>
          <a:solidFill>
            <a:schemeClr val="accent1"/>
          </a:solidFill>
          <a:ln>
            <a:solidFill>
              <a:schemeClr val="bg2">
                <a:lumMod val="60000"/>
                <a:lumOff val="40000"/>
              </a:schemeClr>
            </a:solidFill>
          </a:ln>
        </p:spPr>
        <p:txBody>
          <a:bodyPr anchor="ctr">
            <a:normAutofit/>
          </a:bodyPr>
          <a:lstStyle>
            <a:lvl1pPr marL="0" indent="0" algn="l">
              <a:buNone/>
              <a:defRPr sz="1800" baseline="0">
                <a:solidFill>
                  <a:schemeClr val="tx2"/>
                </a:solidFill>
              </a:defRPr>
            </a:lvl1pPr>
            <a:lvl2pPr>
              <a:defRPr sz="1700">
                <a:solidFill>
                  <a:schemeClr val="bg1"/>
                </a:solidFill>
              </a:defRPr>
            </a:lvl2pPr>
            <a:lvl3pPr>
              <a:defRPr sz="1700">
                <a:solidFill>
                  <a:schemeClr val="bg1"/>
                </a:solidFill>
              </a:defRPr>
            </a:lvl3pPr>
            <a:lvl4pPr>
              <a:defRPr sz="1700">
                <a:solidFill>
                  <a:schemeClr val="bg1"/>
                </a:solidFill>
              </a:defRPr>
            </a:lvl4pPr>
            <a:lvl5pPr>
              <a:defRPr sz="1700">
                <a:solidFill>
                  <a:schemeClr val="bg1"/>
                </a:solidFill>
              </a:defRPr>
            </a:lvl5pPr>
          </a:lstStyle>
          <a:p>
            <a:pPr lvl="0"/>
            <a:r>
              <a:rPr lang="da-DK" dirty="0"/>
              <a:t>[Skriv tekst]</a:t>
            </a:r>
          </a:p>
        </p:txBody>
      </p:sp>
      <p:sp>
        <p:nvSpPr>
          <p:cNvPr id="43" name="Pladsholder til tekst 9"/>
          <p:cNvSpPr>
            <a:spLocks noGrp="1"/>
          </p:cNvSpPr>
          <p:nvPr>
            <p:ph type="body" sz="quarter" idx="26" hasCustomPrompt="1"/>
          </p:nvPr>
        </p:nvSpPr>
        <p:spPr>
          <a:xfrm>
            <a:off x="3265993" y="2488630"/>
            <a:ext cx="6670486" cy="498678"/>
          </a:xfrm>
          <a:prstGeom prst="rect">
            <a:avLst/>
          </a:prstGeom>
          <a:solidFill>
            <a:schemeClr val="accent1"/>
          </a:solidFill>
          <a:ln>
            <a:solidFill>
              <a:schemeClr val="bg2">
                <a:lumMod val="60000"/>
                <a:lumOff val="40000"/>
              </a:schemeClr>
            </a:solidFill>
          </a:ln>
        </p:spPr>
        <p:txBody>
          <a:bodyPr anchor="ctr">
            <a:normAutofit/>
          </a:bodyPr>
          <a:lstStyle>
            <a:lvl1pPr marL="0" indent="0" algn="l">
              <a:buNone/>
              <a:defRPr sz="1800" baseline="0">
                <a:solidFill>
                  <a:schemeClr val="tx2"/>
                </a:solidFill>
              </a:defRPr>
            </a:lvl1pPr>
            <a:lvl2pPr>
              <a:defRPr sz="1700">
                <a:solidFill>
                  <a:schemeClr val="bg1"/>
                </a:solidFill>
              </a:defRPr>
            </a:lvl2pPr>
            <a:lvl3pPr>
              <a:defRPr sz="1700">
                <a:solidFill>
                  <a:schemeClr val="bg1"/>
                </a:solidFill>
              </a:defRPr>
            </a:lvl3pPr>
            <a:lvl4pPr>
              <a:defRPr sz="1700">
                <a:solidFill>
                  <a:schemeClr val="bg1"/>
                </a:solidFill>
              </a:defRPr>
            </a:lvl4pPr>
            <a:lvl5pPr>
              <a:defRPr sz="1700">
                <a:solidFill>
                  <a:schemeClr val="bg1"/>
                </a:solidFill>
              </a:defRPr>
            </a:lvl5pPr>
          </a:lstStyle>
          <a:p>
            <a:pPr lvl="0"/>
            <a:r>
              <a:rPr lang="da-DK" dirty="0"/>
              <a:t>[Skriv tekst]</a:t>
            </a:r>
          </a:p>
        </p:txBody>
      </p:sp>
      <p:sp>
        <p:nvSpPr>
          <p:cNvPr id="44" name="Pladsholder til tekst 9"/>
          <p:cNvSpPr>
            <a:spLocks noGrp="1"/>
          </p:cNvSpPr>
          <p:nvPr>
            <p:ph type="body" sz="quarter" idx="27" hasCustomPrompt="1"/>
          </p:nvPr>
        </p:nvSpPr>
        <p:spPr>
          <a:xfrm>
            <a:off x="3265993" y="4363158"/>
            <a:ext cx="6670486" cy="498678"/>
          </a:xfrm>
          <a:prstGeom prst="rect">
            <a:avLst/>
          </a:prstGeom>
          <a:solidFill>
            <a:schemeClr val="accent1"/>
          </a:solidFill>
          <a:ln>
            <a:solidFill>
              <a:schemeClr val="bg2">
                <a:lumMod val="60000"/>
                <a:lumOff val="40000"/>
              </a:schemeClr>
            </a:solidFill>
          </a:ln>
        </p:spPr>
        <p:txBody>
          <a:bodyPr anchor="ctr">
            <a:normAutofit/>
          </a:bodyPr>
          <a:lstStyle>
            <a:lvl1pPr marL="0" indent="0" algn="l">
              <a:buNone/>
              <a:defRPr sz="1800" baseline="0">
                <a:solidFill>
                  <a:schemeClr val="tx2"/>
                </a:solidFill>
              </a:defRPr>
            </a:lvl1pPr>
            <a:lvl2pPr>
              <a:defRPr sz="1700">
                <a:solidFill>
                  <a:schemeClr val="bg1"/>
                </a:solidFill>
              </a:defRPr>
            </a:lvl2pPr>
            <a:lvl3pPr>
              <a:defRPr sz="1700">
                <a:solidFill>
                  <a:schemeClr val="bg1"/>
                </a:solidFill>
              </a:defRPr>
            </a:lvl3pPr>
            <a:lvl4pPr>
              <a:defRPr sz="1700">
                <a:solidFill>
                  <a:schemeClr val="bg1"/>
                </a:solidFill>
              </a:defRPr>
            </a:lvl4pPr>
            <a:lvl5pPr>
              <a:defRPr sz="1700">
                <a:solidFill>
                  <a:schemeClr val="bg1"/>
                </a:solidFill>
              </a:defRPr>
            </a:lvl5pPr>
          </a:lstStyle>
          <a:p>
            <a:pPr lvl="0"/>
            <a:r>
              <a:rPr lang="da-DK" dirty="0"/>
              <a:t>[Skriv tekst]</a:t>
            </a:r>
          </a:p>
        </p:txBody>
      </p:sp>
    </p:spTree>
    <p:extLst>
      <p:ext uri="{BB962C8B-B14F-4D97-AF65-F5344CB8AC3E}">
        <p14:creationId xmlns:p14="http://schemas.microsoft.com/office/powerpoint/2010/main" val="28625640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Agenda - 4 punkter">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568763" y="161995"/>
            <a:ext cx="1331200" cy="2044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 Placeholder 1"/>
          <p:cNvSpPr>
            <a:spLocks noGrp="1"/>
          </p:cNvSpPr>
          <p:nvPr>
            <p:ph type="body" sz="quarter" idx="13" hasCustomPrompt="1"/>
          </p:nvPr>
        </p:nvSpPr>
        <p:spPr>
          <a:xfrm>
            <a:off x="709609" y="720001"/>
            <a:ext cx="10114577" cy="460564"/>
          </a:xfrm>
          <a:prstGeom prst="rect">
            <a:avLst/>
          </a:prstGeom>
        </p:spPr>
        <p:txBody>
          <a:bodyPr>
            <a:normAutofit/>
          </a:bodyPr>
          <a:lstStyle>
            <a:lvl1pPr marL="0" indent="0">
              <a:buNone/>
              <a:defRPr>
                <a:solidFill>
                  <a:schemeClr val="accent1"/>
                </a:solidFill>
                <a:latin typeface="+mj-lt"/>
              </a:defRPr>
            </a:lvl1pPr>
          </a:lstStyle>
          <a:p>
            <a:r>
              <a:rPr lang="da-DK" dirty="0">
                <a:solidFill>
                  <a:schemeClr val="accent1"/>
                </a:solidFill>
              </a:rPr>
              <a:t>[Skriv evt. Agenda]</a:t>
            </a:r>
          </a:p>
        </p:txBody>
      </p:sp>
      <p:sp>
        <p:nvSpPr>
          <p:cNvPr id="7" name="Slide Number Placeholder 5"/>
          <p:cNvSpPr txBox="1">
            <a:spLocks/>
          </p:cNvSpPr>
          <p:nvPr userDrawn="1"/>
        </p:nvSpPr>
        <p:spPr>
          <a:xfrm>
            <a:off x="8730000" y="5990400"/>
            <a:ext cx="2743200" cy="365125"/>
          </a:xfrm>
          <a:prstGeom prst="rect">
            <a:avLst/>
          </a:prstGeom>
        </p:spPr>
        <p:txBody>
          <a:bodyPr vert="horz" lIns="91440" tIns="45720" rIns="91440" bIns="45720" rtlCol="0" anchor="ctr"/>
          <a:lstStyle>
            <a:defPPr>
              <a:defRPr lang="da-DK"/>
            </a:defPPr>
            <a:lvl1pPr marL="0" algn="r" defTabSz="914400" rtl="0" eaLnBrk="1" latinLnBrk="0" hangingPunct="1">
              <a:defRPr sz="1200" kern="1200">
                <a:solidFill>
                  <a:schemeClr val="accent1"/>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79368AF-1170-5D45-AB85-F739246C0D5C}" type="slidenum">
              <a:rPr kumimoji="0" lang="en-US" sz="1200" b="0" i="0" u="none" strike="noStrike" kern="1200" cap="none" spc="0" normalizeH="0" baseline="0" noProof="0" smtClean="0">
                <a:ln>
                  <a:noFill/>
                </a:ln>
                <a:solidFill>
                  <a:srgbClr val="00457D"/>
                </a:solidFill>
                <a:effectLst/>
                <a:uLnTx/>
                <a:uFillTx/>
                <a:latin typeface="Arial" charset="0"/>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en-US" sz="1200" b="0" i="0" u="none" strike="noStrike" kern="1200" cap="none" spc="0" normalizeH="0" baseline="0" noProof="0" dirty="0">
              <a:ln>
                <a:noFill/>
              </a:ln>
              <a:solidFill>
                <a:srgbClr val="00457D"/>
              </a:solidFill>
              <a:effectLst/>
              <a:uLnTx/>
              <a:uFillTx/>
              <a:latin typeface="Arial" charset="0"/>
              <a:cs typeface="Arial" charset="0"/>
            </a:endParaRPr>
          </a:p>
        </p:txBody>
      </p:sp>
      <p:sp>
        <p:nvSpPr>
          <p:cNvPr id="11" name="Rektangel 10"/>
          <p:cNvSpPr/>
          <p:nvPr userDrawn="1"/>
        </p:nvSpPr>
        <p:spPr>
          <a:xfrm>
            <a:off x="3265994" y="1630704"/>
            <a:ext cx="6670486" cy="485882"/>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srgbClr val="FFFFFF"/>
              </a:solidFill>
              <a:effectLst/>
              <a:uLnTx/>
              <a:uFillTx/>
              <a:latin typeface="Georgia"/>
              <a:ea typeface="+mn-ea"/>
              <a:cs typeface="+mn-cs"/>
            </a:endParaRPr>
          </a:p>
        </p:txBody>
      </p:sp>
      <p:grpSp>
        <p:nvGrpSpPr>
          <p:cNvPr id="15" name="Gruppe 14"/>
          <p:cNvGrpSpPr/>
          <p:nvPr userDrawn="1"/>
        </p:nvGrpSpPr>
        <p:grpSpPr>
          <a:xfrm>
            <a:off x="709608" y="1601820"/>
            <a:ext cx="1820263" cy="3317718"/>
            <a:chOff x="708635" y="1587768"/>
            <a:chExt cx="1607595" cy="3252662"/>
          </a:xfrm>
        </p:grpSpPr>
        <p:sp>
          <p:nvSpPr>
            <p:cNvPr id="16" name="Forbindelse til en anden diagramside 15"/>
            <p:cNvSpPr/>
            <p:nvPr/>
          </p:nvSpPr>
          <p:spPr>
            <a:xfrm>
              <a:off x="708635" y="1587768"/>
              <a:ext cx="1607592" cy="593421"/>
            </a:xfrm>
            <a:prstGeom prst="flowChartOffpageConnector">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200" b="0" i="0" u="none" strike="noStrike" kern="1200" cap="none" spc="0" normalizeH="0" baseline="0" noProof="0" dirty="0">
                <a:ln>
                  <a:noFill/>
                </a:ln>
                <a:solidFill>
                  <a:srgbClr val="FFFFFF"/>
                </a:solidFill>
                <a:effectLst/>
                <a:uLnTx/>
                <a:uFillTx/>
                <a:latin typeface="Georgia"/>
                <a:ea typeface="+mn-ea"/>
                <a:cs typeface="+mn-cs"/>
              </a:endParaRPr>
            </a:p>
          </p:txBody>
        </p:sp>
        <p:sp>
          <p:nvSpPr>
            <p:cNvPr id="17" name="Forbindelse til en anden diagramside 16"/>
            <p:cNvSpPr/>
            <p:nvPr/>
          </p:nvSpPr>
          <p:spPr>
            <a:xfrm>
              <a:off x="708635" y="3375701"/>
              <a:ext cx="1607592" cy="646886"/>
            </a:xfrm>
            <a:prstGeom prst="flowChartOffpageConnector">
              <a:avLst/>
            </a:prstGeom>
            <a:solidFill>
              <a:srgbClr val="00457D"/>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srgbClr val="FFFFFF"/>
                </a:solidFill>
                <a:effectLst/>
                <a:uLnTx/>
                <a:uFillTx/>
                <a:latin typeface="Georgia"/>
                <a:ea typeface="+mn-ea"/>
                <a:cs typeface="+mn-cs"/>
              </a:endParaRPr>
            </a:p>
          </p:txBody>
        </p:sp>
        <p:sp>
          <p:nvSpPr>
            <p:cNvPr id="18" name="Forbindelse til en anden diagramside 17"/>
            <p:cNvSpPr/>
            <p:nvPr/>
          </p:nvSpPr>
          <p:spPr>
            <a:xfrm>
              <a:off x="708635" y="2481734"/>
              <a:ext cx="1607592" cy="612077"/>
            </a:xfrm>
            <a:prstGeom prst="flowChartOffpageConnector">
              <a:avLst/>
            </a:prstGeom>
            <a:solidFill>
              <a:srgbClr val="00457D"/>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srgbClr val="FFFFFF"/>
                </a:solidFill>
                <a:effectLst/>
                <a:uLnTx/>
                <a:uFillTx/>
                <a:latin typeface="Georgia"/>
                <a:ea typeface="+mn-ea"/>
                <a:cs typeface="+mn-cs"/>
              </a:endParaRPr>
            </a:p>
          </p:txBody>
        </p:sp>
        <p:sp>
          <p:nvSpPr>
            <p:cNvPr id="19" name="Rektangel 18"/>
            <p:cNvSpPr/>
            <p:nvPr/>
          </p:nvSpPr>
          <p:spPr>
            <a:xfrm>
              <a:off x="708638" y="4349980"/>
              <a:ext cx="1607592" cy="490450"/>
            </a:xfrm>
            <a:prstGeom prst="rect">
              <a:avLst/>
            </a:prstGeom>
            <a:solidFill>
              <a:srgbClr val="00457D"/>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200" b="0" i="0" u="none" strike="noStrike" kern="1200" cap="none" spc="0" normalizeH="0" baseline="0" noProof="0" dirty="0">
                <a:ln>
                  <a:noFill/>
                </a:ln>
                <a:solidFill>
                  <a:srgbClr val="FFFFFF"/>
                </a:solidFill>
                <a:effectLst/>
                <a:uLnTx/>
                <a:uFillTx/>
                <a:latin typeface="Georgia"/>
                <a:ea typeface="+mn-ea"/>
                <a:cs typeface="+mn-cs"/>
              </a:endParaRPr>
            </a:p>
          </p:txBody>
        </p:sp>
      </p:grpSp>
      <p:sp>
        <p:nvSpPr>
          <p:cNvPr id="22" name="Rektangel 21"/>
          <p:cNvSpPr/>
          <p:nvPr userDrawn="1"/>
        </p:nvSpPr>
        <p:spPr>
          <a:xfrm>
            <a:off x="3265994" y="2528717"/>
            <a:ext cx="6670486" cy="500373"/>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srgbClr val="FFFFFF"/>
              </a:solidFill>
              <a:effectLst/>
              <a:uLnTx/>
              <a:uFillTx/>
              <a:latin typeface="Georgia"/>
              <a:ea typeface="+mn-ea"/>
              <a:cs typeface="+mn-cs"/>
            </a:endParaRPr>
          </a:p>
        </p:txBody>
      </p:sp>
      <p:sp>
        <p:nvSpPr>
          <p:cNvPr id="23" name="Rektangel 22"/>
          <p:cNvSpPr/>
          <p:nvPr userDrawn="1"/>
        </p:nvSpPr>
        <p:spPr>
          <a:xfrm>
            <a:off x="3265994" y="3437286"/>
            <a:ext cx="6670486" cy="49867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srgbClr val="FFFFFF"/>
              </a:solidFill>
              <a:effectLst/>
              <a:uLnTx/>
              <a:uFillTx/>
              <a:latin typeface="Georgia"/>
              <a:ea typeface="+mn-ea"/>
              <a:cs typeface="+mn-cs"/>
            </a:endParaRPr>
          </a:p>
        </p:txBody>
      </p:sp>
      <p:sp>
        <p:nvSpPr>
          <p:cNvPr id="24" name="Rektangel 23"/>
          <p:cNvSpPr/>
          <p:nvPr userDrawn="1"/>
        </p:nvSpPr>
        <p:spPr>
          <a:xfrm>
            <a:off x="3265994" y="4419278"/>
            <a:ext cx="6670486" cy="49867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srgbClr val="FFFFFF"/>
              </a:solidFill>
              <a:effectLst/>
              <a:uLnTx/>
              <a:uFillTx/>
              <a:latin typeface="Georgia"/>
              <a:ea typeface="+mn-ea"/>
              <a:cs typeface="+mn-cs"/>
            </a:endParaRPr>
          </a:p>
        </p:txBody>
      </p:sp>
      <p:sp>
        <p:nvSpPr>
          <p:cNvPr id="31" name="Pladsholder til tekst 9"/>
          <p:cNvSpPr>
            <a:spLocks noGrp="1"/>
          </p:cNvSpPr>
          <p:nvPr>
            <p:ph type="body" sz="quarter" idx="18" hasCustomPrompt="1"/>
          </p:nvPr>
        </p:nvSpPr>
        <p:spPr>
          <a:xfrm>
            <a:off x="709607" y="4419278"/>
            <a:ext cx="1820259" cy="509438"/>
          </a:xfrm>
          <a:prstGeom prst="rect">
            <a:avLst/>
          </a:prstGeom>
        </p:spPr>
        <p:txBody>
          <a:bodyPr anchor="ctr">
            <a:normAutofit/>
          </a:bodyPr>
          <a:lstStyle>
            <a:lvl1pPr marL="0" indent="0" algn="ctr">
              <a:buNone/>
              <a:defRPr sz="1800" baseline="0">
                <a:solidFill>
                  <a:schemeClr val="tx2"/>
                </a:solidFill>
              </a:defRPr>
            </a:lvl1pPr>
            <a:lvl2pPr>
              <a:defRPr sz="1700">
                <a:solidFill>
                  <a:schemeClr val="bg1"/>
                </a:solidFill>
              </a:defRPr>
            </a:lvl2pPr>
            <a:lvl3pPr>
              <a:defRPr sz="1700">
                <a:solidFill>
                  <a:schemeClr val="bg1"/>
                </a:solidFill>
              </a:defRPr>
            </a:lvl3pPr>
            <a:lvl4pPr>
              <a:defRPr sz="1700">
                <a:solidFill>
                  <a:schemeClr val="bg1"/>
                </a:solidFill>
              </a:defRPr>
            </a:lvl4pPr>
            <a:lvl5pPr>
              <a:defRPr sz="1700">
                <a:solidFill>
                  <a:schemeClr val="bg1"/>
                </a:solidFill>
              </a:defRPr>
            </a:lvl5pPr>
          </a:lstStyle>
          <a:p>
            <a:pPr lvl="0"/>
            <a:r>
              <a:rPr lang="da-DK" dirty="0"/>
              <a:t>[Sidste agenda]</a:t>
            </a:r>
          </a:p>
        </p:txBody>
      </p:sp>
      <p:sp>
        <p:nvSpPr>
          <p:cNvPr id="37" name="Pladsholder til tekst 9"/>
          <p:cNvSpPr>
            <a:spLocks noGrp="1"/>
          </p:cNvSpPr>
          <p:nvPr>
            <p:ph type="body" sz="quarter" idx="20" hasCustomPrompt="1"/>
          </p:nvPr>
        </p:nvSpPr>
        <p:spPr>
          <a:xfrm>
            <a:off x="709611" y="2528417"/>
            <a:ext cx="1820259" cy="498678"/>
          </a:xfrm>
          <a:prstGeom prst="rect">
            <a:avLst/>
          </a:prstGeom>
        </p:spPr>
        <p:txBody>
          <a:bodyPr anchor="ctr">
            <a:normAutofit/>
          </a:bodyPr>
          <a:lstStyle>
            <a:lvl1pPr marL="0" indent="0" algn="ctr">
              <a:buNone/>
              <a:defRPr sz="1800" baseline="0">
                <a:solidFill>
                  <a:schemeClr val="tx2"/>
                </a:solidFill>
              </a:defRPr>
            </a:lvl1pPr>
            <a:lvl2pPr>
              <a:defRPr sz="1700">
                <a:solidFill>
                  <a:schemeClr val="bg1"/>
                </a:solidFill>
              </a:defRPr>
            </a:lvl2pPr>
            <a:lvl3pPr>
              <a:defRPr sz="1700">
                <a:solidFill>
                  <a:schemeClr val="bg1"/>
                </a:solidFill>
              </a:defRPr>
            </a:lvl3pPr>
            <a:lvl4pPr>
              <a:defRPr sz="1700">
                <a:solidFill>
                  <a:schemeClr val="bg1"/>
                </a:solidFill>
              </a:defRPr>
            </a:lvl4pPr>
            <a:lvl5pPr>
              <a:defRPr sz="1700">
                <a:solidFill>
                  <a:schemeClr val="bg1"/>
                </a:solidFill>
              </a:defRPr>
            </a:lvl5pPr>
          </a:lstStyle>
          <a:p>
            <a:pPr lvl="0"/>
            <a:r>
              <a:rPr lang="da-DK" dirty="0"/>
              <a:t>[Agenda pkt. 2]</a:t>
            </a:r>
          </a:p>
        </p:txBody>
      </p:sp>
      <p:sp>
        <p:nvSpPr>
          <p:cNvPr id="38" name="Pladsholder til tekst 9"/>
          <p:cNvSpPr>
            <a:spLocks noGrp="1"/>
          </p:cNvSpPr>
          <p:nvPr>
            <p:ph type="body" sz="quarter" idx="21" hasCustomPrompt="1"/>
          </p:nvPr>
        </p:nvSpPr>
        <p:spPr>
          <a:xfrm>
            <a:off x="709611" y="3440564"/>
            <a:ext cx="1820259" cy="498678"/>
          </a:xfrm>
          <a:prstGeom prst="rect">
            <a:avLst/>
          </a:prstGeom>
        </p:spPr>
        <p:txBody>
          <a:bodyPr anchor="ctr">
            <a:normAutofit/>
          </a:bodyPr>
          <a:lstStyle>
            <a:lvl1pPr marL="0" indent="0" algn="ctr">
              <a:buNone/>
              <a:defRPr sz="1800" baseline="0">
                <a:solidFill>
                  <a:schemeClr val="tx2"/>
                </a:solidFill>
              </a:defRPr>
            </a:lvl1pPr>
            <a:lvl2pPr>
              <a:defRPr sz="1700">
                <a:solidFill>
                  <a:schemeClr val="bg1"/>
                </a:solidFill>
              </a:defRPr>
            </a:lvl2pPr>
            <a:lvl3pPr>
              <a:defRPr sz="1700">
                <a:solidFill>
                  <a:schemeClr val="bg1"/>
                </a:solidFill>
              </a:defRPr>
            </a:lvl3pPr>
            <a:lvl4pPr>
              <a:defRPr sz="1700">
                <a:solidFill>
                  <a:schemeClr val="bg1"/>
                </a:solidFill>
              </a:defRPr>
            </a:lvl4pPr>
            <a:lvl5pPr>
              <a:defRPr sz="1700">
                <a:solidFill>
                  <a:schemeClr val="bg1"/>
                </a:solidFill>
              </a:defRPr>
            </a:lvl5pPr>
          </a:lstStyle>
          <a:p>
            <a:pPr lvl="0"/>
            <a:r>
              <a:rPr lang="da-DK" dirty="0"/>
              <a:t>[Agenda pkt. 3]</a:t>
            </a:r>
          </a:p>
        </p:txBody>
      </p:sp>
      <p:sp>
        <p:nvSpPr>
          <p:cNvPr id="39" name="Pladsholder til tekst 9"/>
          <p:cNvSpPr>
            <a:spLocks noGrp="1"/>
          </p:cNvSpPr>
          <p:nvPr>
            <p:ph type="body" sz="quarter" idx="22" hasCustomPrompt="1"/>
          </p:nvPr>
        </p:nvSpPr>
        <p:spPr>
          <a:xfrm>
            <a:off x="3265994" y="1617908"/>
            <a:ext cx="6670486" cy="498678"/>
          </a:xfrm>
          <a:prstGeom prst="rect">
            <a:avLst/>
          </a:prstGeom>
        </p:spPr>
        <p:txBody>
          <a:bodyPr anchor="ctr">
            <a:normAutofit/>
          </a:bodyPr>
          <a:lstStyle>
            <a:lvl1pPr marL="0" indent="0" algn="l">
              <a:buNone/>
              <a:defRPr sz="1800" baseline="0">
                <a:solidFill>
                  <a:schemeClr val="tx2"/>
                </a:solidFill>
              </a:defRPr>
            </a:lvl1pPr>
            <a:lvl2pPr>
              <a:defRPr sz="1700">
                <a:solidFill>
                  <a:schemeClr val="bg1"/>
                </a:solidFill>
              </a:defRPr>
            </a:lvl2pPr>
            <a:lvl3pPr>
              <a:defRPr sz="1700">
                <a:solidFill>
                  <a:schemeClr val="bg1"/>
                </a:solidFill>
              </a:defRPr>
            </a:lvl3pPr>
            <a:lvl4pPr>
              <a:defRPr sz="1700">
                <a:solidFill>
                  <a:schemeClr val="bg1"/>
                </a:solidFill>
              </a:defRPr>
            </a:lvl4pPr>
            <a:lvl5pPr>
              <a:defRPr sz="1700">
                <a:solidFill>
                  <a:schemeClr val="bg1"/>
                </a:solidFill>
              </a:defRPr>
            </a:lvl5pPr>
          </a:lstStyle>
          <a:p>
            <a:pPr lvl="0"/>
            <a:r>
              <a:rPr lang="da-DK" dirty="0"/>
              <a:t>[Skriv tekst]</a:t>
            </a:r>
          </a:p>
        </p:txBody>
      </p:sp>
      <p:sp>
        <p:nvSpPr>
          <p:cNvPr id="40" name="Pladsholder til tekst 9"/>
          <p:cNvSpPr>
            <a:spLocks noGrp="1"/>
          </p:cNvSpPr>
          <p:nvPr>
            <p:ph type="body" sz="quarter" idx="23" hasCustomPrompt="1"/>
          </p:nvPr>
        </p:nvSpPr>
        <p:spPr>
          <a:xfrm>
            <a:off x="709609" y="1630659"/>
            <a:ext cx="1820259" cy="498678"/>
          </a:xfrm>
          <a:prstGeom prst="rect">
            <a:avLst/>
          </a:prstGeom>
        </p:spPr>
        <p:txBody>
          <a:bodyPr anchor="ctr">
            <a:normAutofit/>
          </a:bodyPr>
          <a:lstStyle>
            <a:lvl1pPr marL="0" indent="0" algn="ctr">
              <a:buNone/>
              <a:defRPr sz="1800" baseline="0">
                <a:solidFill>
                  <a:schemeClr val="tx2"/>
                </a:solidFill>
              </a:defRPr>
            </a:lvl1pPr>
            <a:lvl2pPr>
              <a:defRPr sz="1700">
                <a:solidFill>
                  <a:schemeClr val="bg1"/>
                </a:solidFill>
              </a:defRPr>
            </a:lvl2pPr>
            <a:lvl3pPr>
              <a:defRPr sz="1700">
                <a:solidFill>
                  <a:schemeClr val="bg1"/>
                </a:solidFill>
              </a:defRPr>
            </a:lvl3pPr>
            <a:lvl4pPr>
              <a:defRPr sz="1700">
                <a:solidFill>
                  <a:schemeClr val="bg1"/>
                </a:solidFill>
              </a:defRPr>
            </a:lvl4pPr>
            <a:lvl5pPr>
              <a:defRPr sz="1700">
                <a:solidFill>
                  <a:schemeClr val="bg1"/>
                </a:solidFill>
              </a:defRPr>
            </a:lvl5pPr>
          </a:lstStyle>
          <a:p>
            <a:pPr lvl="0"/>
            <a:r>
              <a:rPr lang="da-DK" dirty="0"/>
              <a:t>[Agenda pkt. 1]</a:t>
            </a:r>
          </a:p>
        </p:txBody>
      </p:sp>
      <p:sp>
        <p:nvSpPr>
          <p:cNvPr id="42" name="Pladsholder til tekst 9"/>
          <p:cNvSpPr>
            <a:spLocks noGrp="1"/>
          </p:cNvSpPr>
          <p:nvPr>
            <p:ph type="body" sz="quarter" idx="25" hasCustomPrompt="1"/>
          </p:nvPr>
        </p:nvSpPr>
        <p:spPr>
          <a:xfrm>
            <a:off x="3265994" y="3443765"/>
            <a:ext cx="6670486" cy="498678"/>
          </a:xfrm>
          <a:prstGeom prst="rect">
            <a:avLst/>
          </a:prstGeom>
        </p:spPr>
        <p:txBody>
          <a:bodyPr anchor="ctr">
            <a:normAutofit/>
          </a:bodyPr>
          <a:lstStyle>
            <a:lvl1pPr marL="0" indent="0" algn="l">
              <a:buNone/>
              <a:defRPr sz="1800" baseline="0">
                <a:solidFill>
                  <a:schemeClr val="tx2"/>
                </a:solidFill>
              </a:defRPr>
            </a:lvl1pPr>
            <a:lvl2pPr>
              <a:defRPr sz="1700">
                <a:solidFill>
                  <a:schemeClr val="bg1"/>
                </a:solidFill>
              </a:defRPr>
            </a:lvl2pPr>
            <a:lvl3pPr>
              <a:defRPr sz="1700">
                <a:solidFill>
                  <a:schemeClr val="bg1"/>
                </a:solidFill>
              </a:defRPr>
            </a:lvl3pPr>
            <a:lvl4pPr>
              <a:defRPr sz="1700">
                <a:solidFill>
                  <a:schemeClr val="bg1"/>
                </a:solidFill>
              </a:defRPr>
            </a:lvl4pPr>
            <a:lvl5pPr>
              <a:defRPr sz="1700">
                <a:solidFill>
                  <a:schemeClr val="bg1"/>
                </a:solidFill>
              </a:defRPr>
            </a:lvl5pPr>
          </a:lstStyle>
          <a:p>
            <a:pPr lvl="0"/>
            <a:r>
              <a:rPr lang="da-DK" dirty="0"/>
              <a:t>[Skriv tekst]</a:t>
            </a:r>
          </a:p>
        </p:txBody>
      </p:sp>
      <p:sp>
        <p:nvSpPr>
          <p:cNvPr id="43" name="Pladsholder til tekst 9"/>
          <p:cNvSpPr>
            <a:spLocks noGrp="1"/>
          </p:cNvSpPr>
          <p:nvPr>
            <p:ph type="body" sz="quarter" idx="26" hasCustomPrompt="1"/>
          </p:nvPr>
        </p:nvSpPr>
        <p:spPr>
          <a:xfrm>
            <a:off x="3265994" y="2531460"/>
            <a:ext cx="6670486" cy="498678"/>
          </a:xfrm>
          <a:prstGeom prst="rect">
            <a:avLst/>
          </a:prstGeom>
        </p:spPr>
        <p:txBody>
          <a:bodyPr anchor="ctr">
            <a:normAutofit/>
          </a:bodyPr>
          <a:lstStyle>
            <a:lvl1pPr marL="0" indent="0" algn="l">
              <a:buNone/>
              <a:defRPr sz="1800" baseline="0">
                <a:solidFill>
                  <a:schemeClr val="tx2"/>
                </a:solidFill>
              </a:defRPr>
            </a:lvl1pPr>
            <a:lvl2pPr>
              <a:defRPr sz="1700">
                <a:solidFill>
                  <a:schemeClr val="bg1"/>
                </a:solidFill>
              </a:defRPr>
            </a:lvl2pPr>
            <a:lvl3pPr>
              <a:defRPr sz="1700">
                <a:solidFill>
                  <a:schemeClr val="bg1"/>
                </a:solidFill>
              </a:defRPr>
            </a:lvl3pPr>
            <a:lvl4pPr>
              <a:defRPr sz="1700">
                <a:solidFill>
                  <a:schemeClr val="bg1"/>
                </a:solidFill>
              </a:defRPr>
            </a:lvl4pPr>
            <a:lvl5pPr>
              <a:defRPr sz="1700">
                <a:solidFill>
                  <a:schemeClr val="bg1"/>
                </a:solidFill>
              </a:defRPr>
            </a:lvl5pPr>
          </a:lstStyle>
          <a:p>
            <a:pPr lvl="0"/>
            <a:r>
              <a:rPr lang="da-DK" dirty="0"/>
              <a:t>[Skriv tekst]</a:t>
            </a:r>
          </a:p>
        </p:txBody>
      </p:sp>
      <p:sp>
        <p:nvSpPr>
          <p:cNvPr id="44" name="Pladsholder til tekst 9"/>
          <p:cNvSpPr>
            <a:spLocks noGrp="1"/>
          </p:cNvSpPr>
          <p:nvPr>
            <p:ph type="body" sz="quarter" idx="27" hasCustomPrompt="1"/>
          </p:nvPr>
        </p:nvSpPr>
        <p:spPr>
          <a:xfrm>
            <a:off x="3265994" y="4420860"/>
            <a:ext cx="6670486" cy="498678"/>
          </a:xfrm>
          <a:prstGeom prst="rect">
            <a:avLst/>
          </a:prstGeom>
        </p:spPr>
        <p:txBody>
          <a:bodyPr anchor="ctr">
            <a:normAutofit/>
          </a:bodyPr>
          <a:lstStyle>
            <a:lvl1pPr marL="0" indent="0" algn="l">
              <a:buNone/>
              <a:defRPr sz="1800" baseline="0">
                <a:solidFill>
                  <a:schemeClr val="tx2"/>
                </a:solidFill>
              </a:defRPr>
            </a:lvl1pPr>
            <a:lvl2pPr>
              <a:defRPr sz="1700">
                <a:solidFill>
                  <a:schemeClr val="bg1"/>
                </a:solidFill>
              </a:defRPr>
            </a:lvl2pPr>
            <a:lvl3pPr>
              <a:defRPr sz="1700">
                <a:solidFill>
                  <a:schemeClr val="bg1"/>
                </a:solidFill>
              </a:defRPr>
            </a:lvl3pPr>
            <a:lvl4pPr>
              <a:defRPr sz="1700">
                <a:solidFill>
                  <a:schemeClr val="bg1"/>
                </a:solidFill>
              </a:defRPr>
            </a:lvl4pPr>
            <a:lvl5pPr>
              <a:defRPr sz="1700">
                <a:solidFill>
                  <a:schemeClr val="bg1"/>
                </a:solidFill>
              </a:defRPr>
            </a:lvl5pPr>
          </a:lstStyle>
          <a:p>
            <a:pPr lvl="0"/>
            <a:r>
              <a:rPr lang="da-DK" dirty="0"/>
              <a:t>[Skriv tekst]</a:t>
            </a:r>
          </a:p>
        </p:txBody>
      </p:sp>
    </p:spTree>
    <p:extLst>
      <p:ext uri="{BB962C8B-B14F-4D97-AF65-F5344CB8AC3E}">
        <p14:creationId xmlns:p14="http://schemas.microsoft.com/office/powerpoint/2010/main" val="40165921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Agenda - 3 punkter">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568763" y="161995"/>
            <a:ext cx="1331200" cy="2044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 Placeholder 1"/>
          <p:cNvSpPr>
            <a:spLocks noGrp="1"/>
          </p:cNvSpPr>
          <p:nvPr>
            <p:ph type="body" sz="quarter" idx="13" hasCustomPrompt="1"/>
          </p:nvPr>
        </p:nvSpPr>
        <p:spPr>
          <a:xfrm>
            <a:off x="709609" y="720001"/>
            <a:ext cx="10114577" cy="460564"/>
          </a:xfrm>
          <a:prstGeom prst="rect">
            <a:avLst/>
          </a:prstGeom>
        </p:spPr>
        <p:txBody>
          <a:bodyPr>
            <a:normAutofit/>
          </a:bodyPr>
          <a:lstStyle>
            <a:lvl1pPr marL="0" indent="0">
              <a:buNone/>
              <a:defRPr>
                <a:solidFill>
                  <a:schemeClr val="accent1"/>
                </a:solidFill>
                <a:latin typeface="+mj-lt"/>
              </a:defRPr>
            </a:lvl1pPr>
          </a:lstStyle>
          <a:p>
            <a:r>
              <a:rPr lang="da-DK" dirty="0">
                <a:solidFill>
                  <a:schemeClr val="accent1"/>
                </a:solidFill>
              </a:rPr>
              <a:t>[Skriv evt. Agenda]</a:t>
            </a:r>
          </a:p>
        </p:txBody>
      </p:sp>
      <p:sp>
        <p:nvSpPr>
          <p:cNvPr id="7" name="Slide Number Placeholder 5"/>
          <p:cNvSpPr txBox="1">
            <a:spLocks/>
          </p:cNvSpPr>
          <p:nvPr userDrawn="1"/>
        </p:nvSpPr>
        <p:spPr>
          <a:xfrm>
            <a:off x="8730000" y="5990400"/>
            <a:ext cx="2743200" cy="365125"/>
          </a:xfrm>
          <a:prstGeom prst="rect">
            <a:avLst/>
          </a:prstGeom>
        </p:spPr>
        <p:txBody>
          <a:bodyPr vert="horz" lIns="91440" tIns="45720" rIns="91440" bIns="45720" rtlCol="0" anchor="ctr"/>
          <a:lstStyle>
            <a:defPPr>
              <a:defRPr lang="da-DK"/>
            </a:defPPr>
            <a:lvl1pPr marL="0" algn="r" defTabSz="914400" rtl="0" eaLnBrk="1" latinLnBrk="0" hangingPunct="1">
              <a:defRPr sz="1200" kern="1200">
                <a:solidFill>
                  <a:schemeClr val="accent1"/>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79368AF-1170-5D45-AB85-F739246C0D5C}" type="slidenum">
              <a:rPr kumimoji="0" lang="en-US" sz="1200" b="0" i="0" u="none" strike="noStrike" kern="1200" cap="none" spc="0" normalizeH="0" baseline="0" noProof="0" smtClean="0">
                <a:ln>
                  <a:noFill/>
                </a:ln>
                <a:solidFill>
                  <a:srgbClr val="00457D"/>
                </a:solidFill>
                <a:effectLst/>
                <a:uLnTx/>
                <a:uFillTx/>
                <a:latin typeface="Arial" charset="0"/>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en-US" sz="1200" b="0" i="0" u="none" strike="noStrike" kern="1200" cap="none" spc="0" normalizeH="0" baseline="0" noProof="0" dirty="0">
              <a:ln>
                <a:noFill/>
              </a:ln>
              <a:solidFill>
                <a:srgbClr val="00457D"/>
              </a:solidFill>
              <a:effectLst/>
              <a:uLnTx/>
              <a:uFillTx/>
              <a:latin typeface="Arial" charset="0"/>
              <a:cs typeface="Arial" charset="0"/>
            </a:endParaRPr>
          </a:p>
        </p:txBody>
      </p:sp>
      <p:sp>
        <p:nvSpPr>
          <p:cNvPr id="11" name="Rektangel 10"/>
          <p:cNvSpPr/>
          <p:nvPr userDrawn="1"/>
        </p:nvSpPr>
        <p:spPr>
          <a:xfrm>
            <a:off x="3265994" y="1630704"/>
            <a:ext cx="6670486" cy="485882"/>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srgbClr val="FFFFFF"/>
              </a:solidFill>
              <a:effectLst/>
              <a:uLnTx/>
              <a:uFillTx/>
              <a:latin typeface="Georgia"/>
              <a:ea typeface="+mn-ea"/>
              <a:cs typeface="+mn-cs"/>
            </a:endParaRPr>
          </a:p>
        </p:txBody>
      </p:sp>
      <p:grpSp>
        <p:nvGrpSpPr>
          <p:cNvPr id="15" name="Gruppe 14"/>
          <p:cNvGrpSpPr/>
          <p:nvPr userDrawn="1"/>
        </p:nvGrpSpPr>
        <p:grpSpPr>
          <a:xfrm>
            <a:off x="709609" y="1616871"/>
            <a:ext cx="1820261" cy="2327154"/>
            <a:chOff x="708634" y="1587768"/>
            <a:chExt cx="1607593" cy="2281522"/>
          </a:xfrm>
        </p:grpSpPr>
        <p:sp>
          <p:nvSpPr>
            <p:cNvPr id="16" name="Forbindelse til en anden diagramside 15"/>
            <p:cNvSpPr/>
            <p:nvPr/>
          </p:nvSpPr>
          <p:spPr>
            <a:xfrm>
              <a:off x="708635" y="1587768"/>
              <a:ext cx="1607592" cy="593421"/>
            </a:xfrm>
            <a:prstGeom prst="flowChartOffpageConnector">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200" b="0" i="0" u="none" strike="noStrike" kern="1200" cap="none" spc="0" normalizeH="0" baseline="0" noProof="0" dirty="0">
                <a:ln>
                  <a:noFill/>
                </a:ln>
                <a:solidFill>
                  <a:srgbClr val="FFFFFF"/>
                </a:solidFill>
                <a:effectLst/>
                <a:uLnTx/>
                <a:uFillTx/>
                <a:latin typeface="Georgia"/>
                <a:ea typeface="+mn-ea"/>
                <a:cs typeface="+mn-cs"/>
              </a:endParaRPr>
            </a:p>
          </p:txBody>
        </p:sp>
        <p:sp>
          <p:nvSpPr>
            <p:cNvPr id="18" name="Forbindelse til en anden diagramside 17"/>
            <p:cNvSpPr/>
            <p:nvPr/>
          </p:nvSpPr>
          <p:spPr>
            <a:xfrm>
              <a:off x="708635" y="2481734"/>
              <a:ext cx="1607592" cy="612077"/>
            </a:xfrm>
            <a:prstGeom prst="flowChartOffpageConnector">
              <a:avLst/>
            </a:prstGeom>
            <a:solidFill>
              <a:srgbClr val="00457D"/>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srgbClr val="FFFFFF"/>
                </a:solidFill>
                <a:effectLst/>
                <a:uLnTx/>
                <a:uFillTx/>
                <a:latin typeface="Georgia"/>
                <a:ea typeface="+mn-ea"/>
                <a:cs typeface="+mn-cs"/>
              </a:endParaRPr>
            </a:p>
          </p:txBody>
        </p:sp>
        <p:sp>
          <p:nvSpPr>
            <p:cNvPr id="19" name="Rektangel 18"/>
            <p:cNvSpPr/>
            <p:nvPr userDrawn="1"/>
          </p:nvSpPr>
          <p:spPr>
            <a:xfrm>
              <a:off x="708634" y="3378840"/>
              <a:ext cx="1607592" cy="490450"/>
            </a:xfrm>
            <a:prstGeom prst="rect">
              <a:avLst/>
            </a:prstGeom>
            <a:solidFill>
              <a:srgbClr val="00457D"/>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200" b="0" i="0" u="none" strike="noStrike" kern="1200" cap="none" spc="0" normalizeH="0" baseline="0" noProof="0" dirty="0">
                <a:ln>
                  <a:noFill/>
                </a:ln>
                <a:solidFill>
                  <a:srgbClr val="FFFFFF"/>
                </a:solidFill>
                <a:effectLst/>
                <a:uLnTx/>
                <a:uFillTx/>
                <a:latin typeface="Georgia"/>
                <a:ea typeface="+mn-ea"/>
                <a:cs typeface="+mn-cs"/>
              </a:endParaRPr>
            </a:p>
          </p:txBody>
        </p:sp>
      </p:grpSp>
      <p:sp>
        <p:nvSpPr>
          <p:cNvPr id="22" name="Rektangel 21"/>
          <p:cNvSpPr/>
          <p:nvPr userDrawn="1"/>
        </p:nvSpPr>
        <p:spPr>
          <a:xfrm>
            <a:off x="3265994" y="2528717"/>
            <a:ext cx="6670486" cy="500373"/>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srgbClr val="FFFFFF"/>
              </a:solidFill>
              <a:effectLst/>
              <a:uLnTx/>
              <a:uFillTx/>
              <a:latin typeface="Georgia"/>
              <a:ea typeface="+mn-ea"/>
              <a:cs typeface="+mn-cs"/>
            </a:endParaRPr>
          </a:p>
        </p:txBody>
      </p:sp>
      <p:sp>
        <p:nvSpPr>
          <p:cNvPr id="23" name="Rektangel 22"/>
          <p:cNvSpPr/>
          <p:nvPr userDrawn="1"/>
        </p:nvSpPr>
        <p:spPr>
          <a:xfrm>
            <a:off x="3265994" y="3437286"/>
            <a:ext cx="6670486" cy="49867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srgbClr val="FFFFFF"/>
              </a:solidFill>
              <a:effectLst/>
              <a:uLnTx/>
              <a:uFillTx/>
              <a:latin typeface="Georgia"/>
              <a:ea typeface="+mn-ea"/>
              <a:cs typeface="+mn-cs"/>
            </a:endParaRPr>
          </a:p>
        </p:txBody>
      </p:sp>
      <p:sp>
        <p:nvSpPr>
          <p:cNvPr id="31" name="Pladsholder til tekst 9"/>
          <p:cNvSpPr>
            <a:spLocks noGrp="1"/>
          </p:cNvSpPr>
          <p:nvPr>
            <p:ph type="body" sz="quarter" idx="18" hasCustomPrompt="1"/>
          </p:nvPr>
        </p:nvSpPr>
        <p:spPr>
          <a:xfrm>
            <a:off x="709611" y="3459592"/>
            <a:ext cx="1820259" cy="509438"/>
          </a:xfrm>
          <a:prstGeom prst="rect">
            <a:avLst/>
          </a:prstGeom>
        </p:spPr>
        <p:txBody>
          <a:bodyPr anchor="ctr">
            <a:normAutofit/>
          </a:bodyPr>
          <a:lstStyle>
            <a:lvl1pPr marL="0" indent="0" algn="ctr">
              <a:buNone/>
              <a:defRPr sz="1800" baseline="0">
                <a:solidFill>
                  <a:schemeClr val="tx2"/>
                </a:solidFill>
              </a:defRPr>
            </a:lvl1pPr>
            <a:lvl2pPr>
              <a:defRPr sz="1700">
                <a:solidFill>
                  <a:schemeClr val="bg1"/>
                </a:solidFill>
              </a:defRPr>
            </a:lvl2pPr>
            <a:lvl3pPr>
              <a:defRPr sz="1700">
                <a:solidFill>
                  <a:schemeClr val="bg1"/>
                </a:solidFill>
              </a:defRPr>
            </a:lvl3pPr>
            <a:lvl4pPr>
              <a:defRPr sz="1700">
                <a:solidFill>
                  <a:schemeClr val="bg1"/>
                </a:solidFill>
              </a:defRPr>
            </a:lvl4pPr>
            <a:lvl5pPr>
              <a:defRPr sz="1700">
                <a:solidFill>
                  <a:schemeClr val="bg1"/>
                </a:solidFill>
              </a:defRPr>
            </a:lvl5pPr>
          </a:lstStyle>
          <a:p>
            <a:pPr lvl="0"/>
            <a:r>
              <a:rPr lang="da-DK" dirty="0"/>
              <a:t>[Sidste agenda]</a:t>
            </a:r>
          </a:p>
        </p:txBody>
      </p:sp>
      <p:sp>
        <p:nvSpPr>
          <p:cNvPr id="37" name="Pladsholder til tekst 9"/>
          <p:cNvSpPr>
            <a:spLocks noGrp="1"/>
          </p:cNvSpPr>
          <p:nvPr>
            <p:ph type="body" sz="quarter" idx="20" hasCustomPrompt="1"/>
          </p:nvPr>
        </p:nvSpPr>
        <p:spPr>
          <a:xfrm>
            <a:off x="709611" y="2528417"/>
            <a:ext cx="1820259" cy="498678"/>
          </a:xfrm>
          <a:prstGeom prst="rect">
            <a:avLst/>
          </a:prstGeom>
        </p:spPr>
        <p:txBody>
          <a:bodyPr anchor="ctr">
            <a:normAutofit/>
          </a:bodyPr>
          <a:lstStyle>
            <a:lvl1pPr marL="0" indent="0" algn="ctr">
              <a:buNone/>
              <a:defRPr sz="1800" baseline="0">
                <a:solidFill>
                  <a:schemeClr val="tx2"/>
                </a:solidFill>
              </a:defRPr>
            </a:lvl1pPr>
            <a:lvl2pPr>
              <a:defRPr sz="1700">
                <a:solidFill>
                  <a:schemeClr val="bg1"/>
                </a:solidFill>
              </a:defRPr>
            </a:lvl2pPr>
            <a:lvl3pPr>
              <a:defRPr sz="1700">
                <a:solidFill>
                  <a:schemeClr val="bg1"/>
                </a:solidFill>
              </a:defRPr>
            </a:lvl3pPr>
            <a:lvl4pPr>
              <a:defRPr sz="1700">
                <a:solidFill>
                  <a:schemeClr val="bg1"/>
                </a:solidFill>
              </a:defRPr>
            </a:lvl4pPr>
            <a:lvl5pPr>
              <a:defRPr sz="1700">
                <a:solidFill>
                  <a:schemeClr val="bg1"/>
                </a:solidFill>
              </a:defRPr>
            </a:lvl5pPr>
          </a:lstStyle>
          <a:p>
            <a:pPr lvl="0"/>
            <a:r>
              <a:rPr lang="da-DK" dirty="0"/>
              <a:t>[Agenda pkt. 2]</a:t>
            </a:r>
          </a:p>
        </p:txBody>
      </p:sp>
      <p:sp>
        <p:nvSpPr>
          <p:cNvPr id="39" name="Pladsholder til tekst 9"/>
          <p:cNvSpPr>
            <a:spLocks noGrp="1"/>
          </p:cNvSpPr>
          <p:nvPr>
            <p:ph type="body" sz="quarter" idx="22" hasCustomPrompt="1"/>
          </p:nvPr>
        </p:nvSpPr>
        <p:spPr>
          <a:xfrm>
            <a:off x="3265994" y="1617908"/>
            <a:ext cx="6670486" cy="498678"/>
          </a:xfrm>
          <a:prstGeom prst="rect">
            <a:avLst/>
          </a:prstGeom>
        </p:spPr>
        <p:txBody>
          <a:bodyPr anchor="ctr">
            <a:normAutofit/>
          </a:bodyPr>
          <a:lstStyle>
            <a:lvl1pPr marL="0" indent="0" algn="l">
              <a:buNone/>
              <a:defRPr sz="1800" baseline="0">
                <a:solidFill>
                  <a:schemeClr val="tx2"/>
                </a:solidFill>
              </a:defRPr>
            </a:lvl1pPr>
            <a:lvl2pPr>
              <a:defRPr sz="1700">
                <a:solidFill>
                  <a:schemeClr val="bg1"/>
                </a:solidFill>
              </a:defRPr>
            </a:lvl2pPr>
            <a:lvl3pPr>
              <a:defRPr sz="1700">
                <a:solidFill>
                  <a:schemeClr val="bg1"/>
                </a:solidFill>
              </a:defRPr>
            </a:lvl3pPr>
            <a:lvl4pPr>
              <a:defRPr sz="1700">
                <a:solidFill>
                  <a:schemeClr val="bg1"/>
                </a:solidFill>
              </a:defRPr>
            </a:lvl4pPr>
            <a:lvl5pPr>
              <a:defRPr sz="1700">
                <a:solidFill>
                  <a:schemeClr val="bg1"/>
                </a:solidFill>
              </a:defRPr>
            </a:lvl5pPr>
          </a:lstStyle>
          <a:p>
            <a:pPr lvl="0"/>
            <a:r>
              <a:rPr lang="da-DK" dirty="0"/>
              <a:t>[Skriv tekst]</a:t>
            </a:r>
          </a:p>
        </p:txBody>
      </p:sp>
      <p:sp>
        <p:nvSpPr>
          <p:cNvPr id="40" name="Pladsholder til tekst 9"/>
          <p:cNvSpPr>
            <a:spLocks noGrp="1"/>
          </p:cNvSpPr>
          <p:nvPr>
            <p:ph type="body" sz="quarter" idx="23" hasCustomPrompt="1"/>
          </p:nvPr>
        </p:nvSpPr>
        <p:spPr>
          <a:xfrm>
            <a:off x="709609" y="1630659"/>
            <a:ext cx="1820259" cy="498678"/>
          </a:xfrm>
          <a:prstGeom prst="rect">
            <a:avLst/>
          </a:prstGeom>
        </p:spPr>
        <p:txBody>
          <a:bodyPr anchor="ctr">
            <a:normAutofit/>
          </a:bodyPr>
          <a:lstStyle>
            <a:lvl1pPr marL="0" indent="0" algn="ctr">
              <a:buNone/>
              <a:defRPr sz="1800" baseline="0">
                <a:solidFill>
                  <a:schemeClr val="tx2"/>
                </a:solidFill>
              </a:defRPr>
            </a:lvl1pPr>
            <a:lvl2pPr>
              <a:defRPr sz="1700">
                <a:solidFill>
                  <a:schemeClr val="bg1"/>
                </a:solidFill>
              </a:defRPr>
            </a:lvl2pPr>
            <a:lvl3pPr>
              <a:defRPr sz="1700">
                <a:solidFill>
                  <a:schemeClr val="bg1"/>
                </a:solidFill>
              </a:defRPr>
            </a:lvl3pPr>
            <a:lvl4pPr>
              <a:defRPr sz="1700">
                <a:solidFill>
                  <a:schemeClr val="bg1"/>
                </a:solidFill>
              </a:defRPr>
            </a:lvl4pPr>
            <a:lvl5pPr>
              <a:defRPr sz="1700">
                <a:solidFill>
                  <a:schemeClr val="bg1"/>
                </a:solidFill>
              </a:defRPr>
            </a:lvl5pPr>
          </a:lstStyle>
          <a:p>
            <a:pPr lvl="0"/>
            <a:r>
              <a:rPr lang="da-DK" dirty="0"/>
              <a:t>[Agenda pkt. 1]</a:t>
            </a:r>
          </a:p>
        </p:txBody>
      </p:sp>
      <p:sp>
        <p:nvSpPr>
          <p:cNvPr id="42" name="Pladsholder til tekst 9"/>
          <p:cNvSpPr>
            <a:spLocks noGrp="1"/>
          </p:cNvSpPr>
          <p:nvPr>
            <p:ph type="body" sz="quarter" idx="25" hasCustomPrompt="1"/>
          </p:nvPr>
        </p:nvSpPr>
        <p:spPr>
          <a:xfrm>
            <a:off x="3265994" y="3443765"/>
            <a:ext cx="6670486" cy="498678"/>
          </a:xfrm>
          <a:prstGeom prst="rect">
            <a:avLst/>
          </a:prstGeom>
        </p:spPr>
        <p:txBody>
          <a:bodyPr anchor="ctr">
            <a:normAutofit/>
          </a:bodyPr>
          <a:lstStyle>
            <a:lvl1pPr marL="0" indent="0" algn="l">
              <a:buNone/>
              <a:defRPr sz="1800" baseline="0">
                <a:solidFill>
                  <a:schemeClr val="tx2"/>
                </a:solidFill>
              </a:defRPr>
            </a:lvl1pPr>
            <a:lvl2pPr>
              <a:defRPr sz="1700">
                <a:solidFill>
                  <a:schemeClr val="bg1"/>
                </a:solidFill>
              </a:defRPr>
            </a:lvl2pPr>
            <a:lvl3pPr>
              <a:defRPr sz="1700">
                <a:solidFill>
                  <a:schemeClr val="bg1"/>
                </a:solidFill>
              </a:defRPr>
            </a:lvl3pPr>
            <a:lvl4pPr>
              <a:defRPr sz="1700">
                <a:solidFill>
                  <a:schemeClr val="bg1"/>
                </a:solidFill>
              </a:defRPr>
            </a:lvl4pPr>
            <a:lvl5pPr>
              <a:defRPr sz="1700">
                <a:solidFill>
                  <a:schemeClr val="bg1"/>
                </a:solidFill>
              </a:defRPr>
            </a:lvl5pPr>
          </a:lstStyle>
          <a:p>
            <a:pPr lvl="0"/>
            <a:r>
              <a:rPr lang="da-DK" dirty="0"/>
              <a:t>[Skriv tekst]</a:t>
            </a:r>
          </a:p>
        </p:txBody>
      </p:sp>
      <p:sp>
        <p:nvSpPr>
          <p:cNvPr id="43" name="Pladsholder til tekst 9"/>
          <p:cNvSpPr>
            <a:spLocks noGrp="1"/>
          </p:cNvSpPr>
          <p:nvPr>
            <p:ph type="body" sz="quarter" idx="26" hasCustomPrompt="1"/>
          </p:nvPr>
        </p:nvSpPr>
        <p:spPr>
          <a:xfrm>
            <a:off x="3265994" y="2531460"/>
            <a:ext cx="6670486" cy="498678"/>
          </a:xfrm>
          <a:prstGeom prst="rect">
            <a:avLst/>
          </a:prstGeom>
        </p:spPr>
        <p:txBody>
          <a:bodyPr anchor="ctr">
            <a:normAutofit/>
          </a:bodyPr>
          <a:lstStyle>
            <a:lvl1pPr marL="0" indent="0" algn="l">
              <a:buNone/>
              <a:defRPr sz="1800" baseline="0">
                <a:solidFill>
                  <a:schemeClr val="tx2"/>
                </a:solidFill>
              </a:defRPr>
            </a:lvl1pPr>
            <a:lvl2pPr>
              <a:defRPr sz="1700">
                <a:solidFill>
                  <a:schemeClr val="bg1"/>
                </a:solidFill>
              </a:defRPr>
            </a:lvl2pPr>
            <a:lvl3pPr>
              <a:defRPr sz="1700">
                <a:solidFill>
                  <a:schemeClr val="bg1"/>
                </a:solidFill>
              </a:defRPr>
            </a:lvl3pPr>
            <a:lvl4pPr>
              <a:defRPr sz="1700">
                <a:solidFill>
                  <a:schemeClr val="bg1"/>
                </a:solidFill>
              </a:defRPr>
            </a:lvl4pPr>
            <a:lvl5pPr>
              <a:defRPr sz="1700">
                <a:solidFill>
                  <a:schemeClr val="bg1"/>
                </a:solidFill>
              </a:defRPr>
            </a:lvl5pPr>
          </a:lstStyle>
          <a:p>
            <a:pPr lvl="0"/>
            <a:r>
              <a:rPr lang="da-DK" dirty="0"/>
              <a:t>[Skriv tekst]</a:t>
            </a:r>
          </a:p>
        </p:txBody>
      </p:sp>
    </p:spTree>
    <p:extLst>
      <p:ext uri="{BB962C8B-B14F-4D97-AF65-F5344CB8AC3E}">
        <p14:creationId xmlns:p14="http://schemas.microsoft.com/office/powerpoint/2010/main" val="39090156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1">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568763" y="161995"/>
            <a:ext cx="1331200" cy="2044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 Placeholder 1"/>
          <p:cNvSpPr>
            <a:spLocks noGrp="1"/>
          </p:cNvSpPr>
          <p:nvPr>
            <p:ph type="body" sz="quarter" idx="13" hasCustomPrompt="1"/>
          </p:nvPr>
        </p:nvSpPr>
        <p:spPr>
          <a:xfrm>
            <a:off x="709609" y="720001"/>
            <a:ext cx="10114577" cy="460564"/>
          </a:xfrm>
          <a:prstGeom prst="rect">
            <a:avLst/>
          </a:prstGeom>
        </p:spPr>
        <p:txBody>
          <a:bodyPr>
            <a:normAutofit/>
          </a:bodyPr>
          <a:lstStyle>
            <a:lvl1pPr marL="0" indent="0">
              <a:buNone/>
              <a:defRPr>
                <a:solidFill>
                  <a:schemeClr val="accent1"/>
                </a:solidFill>
                <a:latin typeface="+mj-lt"/>
              </a:defRPr>
            </a:lvl1pPr>
          </a:lstStyle>
          <a:p>
            <a:r>
              <a:rPr lang="da-DK" dirty="0">
                <a:solidFill>
                  <a:schemeClr val="accent1"/>
                </a:solidFill>
              </a:rPr>
              <a:t>[Overskrift]</a:t>
            </a:r>
          </a:p>
        </p:txBody>
      </p:sp>
      <p:sp>
        <p:nvSpPr>
          <p:cNvPr id="7" name="Slide Number Placeholder 5"/>
          <p:cNvSpPr txBox="1">
            <a:spLocks/>
          </p:cNvSpPr>
          <p:nvPr userDrawn="1"/>
        </p:nvSpPr>
        <p:spPr>
          <a:xfrm>
            <a:off x="8730000" y="5990400"/>
            <a:ext cx="2743200" cy="365125"/>
          </a:xfrm>
          <a:prstGeom prst="rect">
            <a:avLst/>
          </a:prstGeom>
        </p:spPr>
        <p:txBody>
          <a:bodyPr vert="horz" lIns="91440" tIns="45720" rIns="91440" bIns="45720" rtlCol="0" anchor="ctr"/>
          <a:lstStyle>
            <a:defPPr>
              <a:defRPr lang="da-DK"/>
            </a:defPPr>
            <a:lvl1pPr marL="0" algn="r" defTabSz="914400" rtl="0" eaLnBrk="1" latinLnBrk="0" hangingPunct="1">
              <a:defRPr sz="1200" kern="1200">
                <a:solidFill>
                  <a:schemeClr val="accent1"/>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79368AF-1170-5D45-AB85-F739246C0D5C}" type="slidenum">
              <a:rPr kumimoji="0" lang="en-US" sz="1200" b="0" i="0" u="none" strike="noStrike" kern="1200" cap="none" spc="0" normalizeH="0" baseline="0" noProof="0" smtClean="0">
                <a:ln>
                  <a:noFill/>
                </a:ln>
                <a:solidFill>
                  <a:srgbClr val="00457D"/>
                </a:solidFill>
                <a:effectLst/>
                <a:uLnTx/>
                <a:uFillTx/>
                <a:latin typeface="Arial" charset="0"/>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en-US" sz="1200" b="0" i="0" u="none" strike="noStrike" kern="1200" cap="none" spc="0" normalizeH="0" baseline="0" noProof="0" dirty="0">
              <a:ln>
                <a:noFill/>
              </a:ln>
              <a:solidFill>
                <a:srgbClr val="00457D"/>
              </a:solidFill>
              <a:effectLst/>
              <a:uLnTx/>
              <a:uFillTx/>
              <a:latin typeface="Arial" charset="0"/>
              <a:cs typeface="Arial" charset="0"/>
            </a:endParaRPr>
          </a:p>
        </p:txBody>
      </p:sp>
      <p:sp>
        <p:nvSpPr>
          <p:cNvPr id="10" name="Pladsholder til tekst 9"/>
          <p:cNvSpPr>
            <a:spLocks noGrp="1"/>
          </p:cNvSpPr>
          <p:nvPr>
            <p:ph type="body" sz="quarter" idx="14" hasCustomPrompt="1"/>
          </p:nvPr>
        </p:nvSpPr>
        <p:spPr>
          <a:xfrm>
            <a:off x="2364259" y="1466335"/>
            <a:ext cx="8459927" cy="4524065"/>
          </a:xfrm>
          <a:prstGeom prst="rect">
            <a:avLst/>
          </a:prstGeom>
        </p:spPr>
        <p:txBody>
          <a:bodyPr>
            <a:normAutofit/>
          </a:bodyPr>
          <a:lstStyle>
            <a:lvl1pPr>
              <a:defRPr sz="2000" baseline="0">
                <a:solidFill>
                  <a:schemeClr val="bg1"/>
                </a:solidFill>
              </a:defRPr>
            </a:lvl1pPr>
            <a:lvl2pPr>
              <a:defRPr sz="1700">
                <a:solidFill>
                  <a:schemeClr val="bg1"/>
                </a:solidFill>
              </a:defRPr>
            </a:lvl2pPr>
            <a:lvl3pPr>
              <a:defRPr sz="1700">
                <a:solidFill>
                  <a:schemeClr val="bg1"/>
                </a:solidFill>
              </a:defRPr>
            </a:lvl3pPr>
            <a:lvl4pPr>
              <a:defRPr sz="1700">
                <a:solidFill>
                  <a:schemeClr val="bg1"/>
                </a:solidFill>
              </a:defRPr>
            </a:lvl4pPr>
            <a:lvl5pPr>
              <a:defRPr sz="1700">
                <a:solidFill>
                  <a:schemeClr val="bg1"/>
                </a:solidFill>
              </a:defRPr>
            </a:lvl5pPr>
          </a:lstStyle>
          <a:p>
            <a:pPr lvl="0"/>
            <a:r>
              <a:rPr lang="da-DK" dirty="0"/>
              <a:t>[Indsæt tekst]</a:t>
            </a:r>
          </a:p>
        </p:txBody>
      </p:sp>
      <p:grpSp>
        <p:nvGrpSpPr>
          <p:cNvPr id="8" name="Gruppe 7"/>
          <p:cNvGrpSpPr/>
          <p:nvPr userDrawn="1"/>
        </p:nvGrpSpPr>
        <p:grpSpPr>
          <a:xfrm>
            <a:off x="709609" y="1466335"/>
            <a:ext cx="1370716" cy="3879741"/>
            <a:chOff x="701268" y="1681078"/>
            <a:chExt cx="1607592" cy="4244326"/>
          </a:xfrm>
        </p:grpSpPr>
        <p:sp>
          <p:nvSpPr>
            <p:cNvPr id="9" name="Forbindelse til en anden diagramside 8"/>
            <p:cNvSpPr/>
            <p:nvPr/>
          </p:nvSpPr>
          <p:spPr>
            <a:xfrm>
              <a:off x="701268" y="1681078"/>
              <a:ext cx="1607592" cy="789709"/>
            </a:xfrm>
            <a:prstGeom prst="flowChartOffpageConnector">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100" dirty="0"/>
            </a:p>
          </p:txBody>
        </p:sp>
        <p:sp>
          <p:nvSpPr>
            <p:cNvPr id="11" name="Forbindelse til en anden diagramside 10"/>
            <p:cNvSpPr/>
            <p:nvPr/>
          </p:nvSpPr>
          <p:spPr>
            <a:xfrm>
              <a:off x="701268" y="3438028"/>
              <a:ext cx="1607592" cy="789709"/>
            </a:xfrm>
            <a:prstGeom prst="flowChartOffpageConnector">
              <a:avLst/>
            </a:prstGeom>
            <a:solidFill>
              <a:srgbClr val="00457D">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600" dirty="0"/>
            </a:p>
          </p:txBody>
        </p:sp>
        <p:sp>
          <p:nvSpPr>
            <p:cNvPr id="12" name="Forbindelse til en anden diagramside 11"/>
            <p:cNvSpPr/>
            <p:nvPr/>
          </p:nvSpPr>
          <p:spPr>
            <a:xfrm>
              <a:off x="701268" y="2559552"/>
              <a:ext cx="1607592" cy="789709"/>
            </a:xfrm>
            <a:prstGeom prst="flowChartOffpageConnector">
              <a:avLst/>
            </a:prstGeom>
            <a:solidFill>
              <a:srgbClr val="00457D">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600" dirty="0"/>
            </a:p>
          </p:txBody>
        </p:sp>
        <p:sp>
          <p:nvSpPr>
            <p:cNvPr id="13" name="Rektangel 12"/>
            <p:cNvSpPr/>
            <p:nvPr/>
          </p:nvSpPr>
          <p:spPr>
            <a:xfrm>
              <a:off x="701268" y="5198526"/>
              <a:ext cx="1607592" cy="726878"/>
            </a:xfrm>
            <a:prstGeom prst="rect">
              <a:avLst/>
            </a:prstGeom>
            <a:solidFill>
              <a:srgbClr val="00457D">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100" dirty="0"/>
            </a:p>
          </p:txBody>
        </p:sp>
        <p:sp>
          <p:nvSpPr>
            <p:cNvPr id="14" name="Forbindelse til en anden diagramside 13"/>
            <p:cNvSpPr/>
            <p:nvPr/>
          </p:nvSpPr>
          <p:spPr>
            <a:xfrm>
              <a:off x="701268" y="4318277"/>
              <a:ext cx="1607592" cy="789709"/>
            </a:xfrm>
            <a:prstGeom prst="flowChartOffpageConnector">
              <a:avLst/>
            </a:prstGeom>
            <a:solidFill>
              <a:srgbClr val="00457D">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600" dirty="0"/>
            </a:p>
          </p:txBody>
        </p:sp>
      </p:grpSp>
      <p:sp>
        <p:nvSpPr>
          <p:cNvPr id="15" name="Pladsholder til tekst 9"/>
          <p:cNvSpPr>
            <a:spLocks noGrp="1"/>
          </p:cNvSpPr>
          <p:nvPr>
            <p:ph type="body" sz="quarter" idx="23" hasCustomPrompt="1"/>
          </p:nvPr>
        </p:nvSpPr>
        <p:spPr>
          <a:xfrm>
            <a:off x="709609" y="2276525"/>
            <a:ext cx="1370716" cy="577082"/>
          </a:xfrm>
          <a:prstGeom prst="rect">
            <a:avLst/>
          </a:prstGeom>
        </p:spPr>
        <p:txBody>
          <a:bodyPr anchor="ctr">
            <a:normAutofit/>
          </a:bodyPr>
          <a:lstStyle>
            <a:lvl1pPr marL="0" indent="0" algn="ctr">
              <a:buNone/>
              <a:defRPr sz="1600" baseline="0">
                <a:solidFill>
                  <a:schemeClr val="tx2"/>
                </a:solidFill>
              </a:defRPr>
            </a:lvl1pPr>
            <a:lvl2pPr>
              <a:defRPr sz="1700">
                <a:solidFill>
                  <a:schemeClr val="bg1"/>
                </a:solidFill>
              </a:defRPr>
            </a:lvl2pPr>
            <a:lvl3pPr>
              <a:defRPr sz="1700">
                <a:solidFill>
                  <a:schemeClr val="bg1"/>
                </a:solidFill>
              </a:defRPr>
            </a:lvl3pPr>
            <a:lvl4pPr>
              <a:defRPr sz="1700">
                <a:solidFill>
                  <a:schemeClr val="bg1"/>
                </a:solidFill>
              </a:defRPr>
            </a:lvl4pPr>
            <a:lvl5pPr>
              <a:defRPr sz="1700">
                <a:solidFill>
                  <a:schemeClr val="bg1"/>
                </a:solidFill>
              </a:defRPr>
            </a:lvl5pPr>
          </a:lstStyle>
          <a:p>
            <a:pPr lvl="0"/>
            <a:r>
              <a:rPr lang="da-DK" dirty="0"/>
              <a:t>[Agenda pkt. 2]</a:t>
            </a:r>
          </a:p>
        </p:txBody>
      </p:sp>
      <p:sp>
        <p:nvSpPr>
          <p:cNvPr id="16" name="Pladsholder til tekst 9"/>
          <p:cNvSpPr>
            <a:spLocks noGrp="1"/>
          </p:cNvSpPr>
          <p:nvPr>
            <p:ph type="body" sz="quarter" idx="24" hasCustomPrompt="1"/>
          </p:nvPr>
        </p:nvSpPr>
        <p:spPr>
          <a:xfrm>
            <a:off x="709610" y="3085607"/>
            <a:ext cx="1370716" cy="577082"/>
          </a:xfrm>
          <a:prstGeom prst="rect">
            <a:avLst/>
          </a:prstGeom>
        </p:spPr>
        <p:txBody>
          <a:bodyPr anchor="ctr">
            <a:normAutofit/>
          </a:bodyPr>
          <a:lstStyle>
            <a:lvl1pPr marL="0" indent="0" algn="ctr">
              <a:buNone/>
              <a:defRPr sz="1600" baseline="0">
                <a:solidFill>
                  <a:schemeClr val="tx2"/>
                </a:solidFill>
              </a:defRPr>
            </a:lvl1pPr>
            <a:lvl2pPr>
              <a:defRPr sz="1700">
                <a:solidFill>
                  <a:schemeClr val="bg1"/>
                </a:solidFill>
              </a:defRPr>
            </a:lvl2pPr>
            <a:lvl3pPr>
              <a:defRPr sz="1700">
                <a:solidFill>
                  <a:schemeClr val="bg1"/>
                </a:solidFill>
              </a:defRPr>
            </a:lvl3pPr>
            <a:lvl4pPr>
              <a:defRPr sz="1700">
                <a:solidFill>
                  <a:schemeClr val="bg1"/>
                </a:solidFill>
              </a:defRPr>
            </a:lvl4pPr>
            <a:lvl5pPr>
              <a:defRPr sz="1700">
                <a:solidFill>
                  <a:schemeClr val="bg1"/>
                </a:solidFill>
              </a:defRPr>
            </a:lvl5pPr>
          </a:lstStyle>
          <a:p>
            <a:pPr lvl="0"/>
            <a:r>
              <a:rPr lang="da-DK" dirty="0"/>
              <a:t>[Agenda pkt. 3]</a:t>
            </a:r>
          </a:p>
        </p:txBody>
      </p:sp>
      <p:sp>
        <p:nvSpPr>
          <p:cNvPr id="17" name="Pladsholder til tekst 9"/>
          <p:cNvSpPr>
            <a:spLocks noGrp="1"/>
          </p:cNvSpPr>
          <p:nvPr>
            <p:ph type="body" sz="quarter" idx="25" hasCustomPrompt="1"/>
          </p:nvPr>
        </p:nvSpPr>
        <p:spPr>
          <a:xfrm>
            <a:off x="709610" y="1465902"/>
            <a:ext cx="1370716" cy="577082"/>
          </a:xfrm>
          <a:prstGeom prst="rect">
            <a:avLst/>
          </a:prstGeom>
        </p:spPr>
        <p:txBody>
          <a:bodyPr anchor="ctr">
            <a:normAutofit/>
          </a:bodyPr>
          <a:lstStyle>
            <a:lvl1pPr marL="0" indent="0" algn="ctr">
              <a:buNone/>
              <a:defRPr sz="1600" baseline="0">
                <a:solidFill>
                  <a:schemeClr val="tx2"/>
                </a:solidFill>
              </a:defRPr>
            </a:lvl1pPr>
            <a:lvl2pPr>
              <a:defRPr sz="1700">
                <a:solidFill>
                  <a:schemeClr val="bg1"/>
                </a:solidFill>
              </a:defRPr>
            </a:lvl2pPr>
            <a:lvl3pPr>
              <a:defRPr sz="1700">
                <a:solidFill>
                  <a:schemeClr val="bg1"/>
                </a:solidFill>
              </a:defRPr>
            </a:lvl3pPr>
            <a:lvl4pPr>
              <a:defRPr sz="1700">
                <a:solidFill>
                  <a:schemeClr val="bg1"/>
                </a:solidFill>
              </a:defRPr>
            </a:lvl4pPr>
            <a:lvl5pPr>
              <a:defRPr sz="1700">
                <a:solidFill>
                  <a:schemeClr val="bg1"/>
                </a:solidFill>
              </a:defRPr>
            </a:lvl5pPr>
          </a:lstStyle>
          <a:p>
            <a:pPr lvl="0"/>
            <a:r>
              <a:rPr lang="da-DK" dirty="0"/>
              <a:t>[Agenda pkt. 1]</a:t>
            </a:r>
          </a:p>
        </p:txBody>
      </p:sp>
      <p:sp>
        <p:nvSpPr>
          <p:cNvPr id="18" name="Pladsholder til tekst 9"/>
          <p:cNvSpPr>
            <a:spLocks noGrp="1"/>
          </p:cNvSpPr>
          <p:nvPr>
            <p:ph type="body" sz="quarter" idx="26" hasCustomPrompt="1"/>
          </p:nvPr>
        </p:nvSpPr>
        <p:spPr>
          <a:xfrm>
            <a:off x="709610" y="3883621"/>
            <a:ext cx="1370716" cy="577082"/>
          </a:xfrm>
          <a:prstGeom prst="rect">
            <a:avLst/>
          </a:prstGeom>
        </p:spPr>
        <p:txBody>
          <a:bodyPr anchor="ctr">
            <a:normAutofit/>
          </a:bodyPr>
          <a:lstStyle>
            <a:lvl1pPr marL="0" indent="0" algn="ctr">
              <a:buNone/>
              <a:defRPr sz="1600" baseline="0">
                <a:solidFill>
                  <a:schemeClr val="tx2"/>
                </a:solidFill>
              </a:defRPr>
            </a:lvl1pPr>
            <a:lvl2pPr>
              <a:defRPr sz="1700">
                <a:solidFill>
                  <a:schemeClr val="bg1"/>
                </a:solidFill>
              </a:defRPr>
            </a:lvl2pPr>
            <a:lvl3pPr>
              <a:defRPr sz="1700">
                <a:solidFill>
                  <a:schemeClr val="bg1"/>
                </a:solidFill>
              </a:defRPr>
            </a:lvl3pPr>
            <a:lvl4pPr>
              <a:defRPr sz="1700">
                <a:solidFill>
                  <a:schemeClr val="bg1"/>
                </a:solidFill>
              </a:defRPr>
            </a:lvl4pPr>
            <a:lvl5pPr>
              <a:defRPr sz="1700">
                <a:solidFill>
                  <a:schemeClr val="bg1"/>
                </a:solidFill>
              </a:defRPr>
            </a:lvl5pPr>
          </a:lstStyle>
          <a:p>
            <a:pPr lvl="0"/>
            <a:r>
              <a:rPr lang="da-DK" dirty="0"/>
              <a:t>[Agenda pkt. 4]</a:t>
            </a:r>
          </a:p>
        </p:txBody>
      </p:sp>
      <p:sp>
        <p:nvSpPr>
          <p:cNvPr id="19" name="Pladsholder til tekst 9"/>
          <p:cNvSpPr>
            <a:spLocks noGrp="1"/>
          </p:cNvSpPr>
          <p:nvPr>
            <p:ph type="body" sz="quarter" idx="27" hasCustomPrompt="1"/>
          </p:nvPr>
        </p:nvSpPr>
        <p:spPr>
          <a:xfrm>
            <a:off x="709610" y="4693559"/>
            <a:ext cx="1370716" cy="577082"/>
          </a:xfrm>
          <a:prstGeom prst="rect">
            <a:avLst/>
          </a:prstGeom>
        </p:spPr>
        <p:txBody>
          <a:bodyPr anchor="ctr">
            <a:normAutofit/>
          </a:bodyPr>
          <a:lstStyle>
            <a:lvl1pPr marL="0" indent="0" algn="ctr">
              <a:buNone/>
              <a:defRPr sz="1600" baseline="0">
                <a:solidFill>
                  <a:schemeClr val="tx2"/>
                </a:solidFill>
              </a:defRPr>
            </a:lvl1pPr>
            <a:lvl2pPr>
              <a:defRPr sz="1700">
                <a:solidFill>
                  <a:schemeClr val="bg1"/>
                </a:solidFill>
              </a:defRPr>
            </a:lvl2pPr>
            <a:lvl3pPr>
              <a:defRPr sz="1700">
                <a:solidFill>
                  <a:schemeClr val="bg1"/>
                </a:solidFill>
              </a:defRPr>
            </a:lvl3pPr>
            <a:lvl4pPr>
              <a:defRPr sz="1700">
                <a:solidFill>
                  <a:schemeClr val="bg1"/>
                </a:solidFill>
              </a:defRPr>
            </a:lvl4pPr>
            <a:lvl5pPr>
              <a:defRPr sz="1700">
                <a:solidFill>
                  <a:schemeClr val="bg1"/>
                </a:solidFill>
              </a:defRPr>
            </a:lvl5pPr>
          </a:lstStyle>
          <a:p>
            <a:pPr lvl="0"/>
            <a:r>
              <a:rPr lang="da-DK" dirty="0"/>
              <a:t>[Sidste punkt]</a:t>
            </a:r>
          </a:p>
        </p:txBody>
      </p:sp>
    </p:spTree>
    <p:extLst>
      <p:ext uri="{BB962C8B-B14F-4D97-AF65-F5344CB8AC3E}">
        <p14:creationId xmlns:p14="http://schemas.microsoft.com/office/powerpoint/2010/main" val="33521511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2">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568763" y="161995"/>
            <a:ext cx="1331200" cy="2044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 Placeholder 1"/>
          <p:cNvSpPr>
            <a:spLocks noGrp="1"/>
          </p:cNvSpPr>
          <p:nvPr>
            <p:ph type="body" sz="quarter" idx="13" hasCustomPrompt="1"/>
          </p:nvPr>
        </p:nvSpPr>
        <p:spPr>
          <a:xfrm>
            <a:off x="709609" y="720001"/>
            <a:ext cx="10114577" cy="460564"/>
          </a:xfrm>
          <a:prstGeom prst="rect">
            <a:avLst/>
          </a:prstGeom>
        </p:spPr>
        <p:txBody>
          <a:bodyPr>
            <a:normAutofit/>
          </a:bodyPr>
          <a:lstStyle>
            <a:lvl1pPr marL="0" indent="0">
              <a:buNone/>
              <a:defRPr>
                <a:solidFill>
                  <a:schemeClr val="accent1"/>
                </a:solidFill>
                <a:latin typeface="+mj-lt"/>
              </a:defRPr>
            </a:lvl1pPr>
          </a:lstStyle>
          <a:p>
            <a:r>
              <a:rPr lang="da-DK" dirty="0">
                <a:solidFill>
                  <a:schemeClr val="accent1"/>
                </a:solidFill>
              </a:rPr>
              <a:t>[Overskrift]</a:t>
            </a:r>
          </a:p>
        </p:txBody>
      </p:sp>
      <p:sp>
        <p:nvSpPr>
          <p:cNvPr id="7" name="Slide Number Placeholder 5"/>
          <p:cNvSpPr txBox="1">
            <a:spLocks/>
          </p:cNvSpPr>
          <p:nvPr userDrawn="1"/>
        </p:nvSpPr>
        <p:spPr>
          <a:xfrm>
            <a:off x="8730000" y="5990400"/>
            <a:ext cx="2743200" cy="365125"/>
          </a:xfrm>
          <a:prstGeom prst="rect">
            <a:avLst/>
          </a:prstGeom>
        </p:spPr>
        <p:txBody>
          <a:bodyPr vert="horz" lIns="91440" tIns="45720" rIns="91440" bIns="45720" rtlCol="0" anchor="ctr"/>
          <a:lstStyle>
            <a:defPPr>
              <a:defRPr lang="da-DK"/>
            </a:defPPr>
            <a:lvl1pPr marL="0" algn="r" defTabSz="914400" rtl="0" eaLnBrk="1" latinLnBrk="0" hangingPunct="1">
              <a:defRPr sz="1200" kern="1200">
                <a:solidFill>
                  <a:schemeClr val="accent1"/>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79368AF-1170-5D45-AB85-F739246C0D5C}" type="slidenum">
              <a:rPr kumimoji="0" lang="en-US" sz="1200" b="0" i="0" u="none" strike="noStrike" kern="1200" cap="none" spc="0" normalizeH="0" baseline="0" noProof="0" smtClean="0">
                <a:ln>
                  <a:noFill/>
                </a:ln>
                <a:solidFill>
                  <a:srgbClr val="00457D"/>
                </a:solidFill>
                <a:effectLst/>
                <a:uLnTx/>
                <a:uFillTx/>
                <a:latin typeface="Arial" charset="0"/>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en-US" sz="1200" b="0" i="0" u="none" strike="noStrike" kern="1200" cap="none" spc="0" normalizeH="0" baseline="0" noProof="0" dirty="0">
              <a:ln>
                <a:noFill/>
              </a:ln>
              <a:solidFill>
                <a:srgbClr val="00457D"/>
              </a:solidFill>
              <a:effectLst/>
              <a:uLnTx/>
              <a:uFillTx/>
              <a:latin typeface="Arial" charset="0"/>
              <a:cs typeface="Arial" charset="0"/>
            </a:endParaRPr>
          </a:p>
        </p:txBody>
      </p:sp>
      <p:sp>
        <p:nvSpPr>
          <p:cNvPr id="10" name="Pladsholder til tekst 9"/>
          <p:cNvSpPr>
            <a:spLocks noGrp="1"/>
          </p:cNvSpPr>
          <p:nvPr>
            <p:ph type="body" sz="quarter" idx="14" hasCustomPrompt="1"/>
          </p:nvPr>
        </p:nvSpPr>
        <p:spPr>
          <a:xfrm>
            <a:off x="2364259" y="1466335"/>
            <a:ext cx="8459927" cy="4524065"/>
          </a:xfrm>
          <a:prstGeom prst="rect">
            <a:avLst/>
          </a:prstGeom>
        </p:spPr>
        <p:txBody>
          <a:bodyPr>
            <a:normAutofit/>
          </a:bodyPr>
          <a:lstStyle>
            <a:lvl1pPr>
              <a:defRPr sz="2000" baseline="0">
                <a:solidFill>
                  <a:schemeClr val="bg1"/>
                </a:solidFill>
              </a:defRPr>
            </a:lvl1pPr>
            <a:lvl2pPr>
              <a:defRPr sz="1700">
                <a:solidFill>
                  <a:schemeClr val="bg1"/>
                </a:solidFill>
              </a:defRPr>
            </a:lvl2pPr>
            <a:lvl3pPr>
              <a:defRPr sz="1700">
                <a:solidFill>
                  <a:schemeClr val="bg1"/>
                </a:solidFill>
              </a:defRPr>
            </a:lvl3pPr>
            <a:lvl4pPr>
              <a:defRPr sz="1700">
                <a:solidFill>
                  <a:schemeClr val="bg1"/>
                </a:solidFill>
              </a:defRPr>
            </a:lvl4pPr>
            <a:lvl5pPr>
              <a:defRPr sz="1700">
                <a:solidFill>
                  <a:schemeClr val="bg1"/>
                </a:solidFill>
              </a:defRPr>
            </a:lvl5pPr>
          </a:lstStyle>
          <a:p>
            <a:pPr lvl="0"/>
            <a:r>
              <a:rPr lang="da-DK" dirty="0"/>
              <a:t>[Indsæt tekst]</a:t>
            </a:r>
          </a:p>
        </p:txBody>
      </p:sp>
      <p:grpSp>
        <p:nvGrpSpPr>
          <p:cNvPr id="8" name="Gruppe 7"/>
          <p:cNvGrpSpPr/>
          <p:nvPr userDrawn="1"/>
        </p:nvGrpSpPr>
        <p:grpSpPr>
          <a:xfrm>
            <a:off x="709609" y="1466335"/>
            <a:ext cx="1370716" cy="3879741"/>
            <a:chOff x="701268" y="1681078"/>
            <a:chExt cx="1607592" cy="4244326"/>
          </a:xfrm>
        </p:grpSpPr>
        <p:sp>
          <p:nvSpPr>
            <p:cNvPr id="9" name="Forbindelse til en anden diagramside 8"/>
            <p:cNvSpPr/>
            <p:nvPr/>
          </p:nvSpPr>
          <p:spPr>
            <a:xfrm>
              <a:off x="701268" y="1681078"/>
              <a:ext cx="1607592" cy="789709"/>
            </a:xfrm>
            <a:prstGeom prst="flowChartOffpageConnector">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100" b="0" i="0" u="none" strike="noStrike" kern="1200" cap="none" spc="0" normalizeH="0" baseline="0" noProof="0" dirty="0">
                <a:ln>
                  <a:noFill/>
                </a:ln>
                <a:solidFill>
                  <a:srgbClr val="FFFFFF"/>
                </a:solidFill>
                <a:effectLst/>
                <a:uLnTx/>
                <a:uFillTx/>
                <a:latin typeface="Georgia"/>
                <a:ea typeface="+mn-ea"/>
                <a:cs typeface="+mn-cs"/>
              </a:endParaRPr>
            </a:p>
          </p:txBody>
        </p:sp>
        <p:sp>
          <p:nvSpPr>
            <p:cNvPr id="11" name="Forbindelse til en anden diagramside 10"/>
            <p:cNvSpPr/>
            <p:nvPr/>
          </p:nvSpPr>
          <p:spPr>
            <a:xfrm>
              <a:off x="701268" y="3438028"/>
              <a:ext cx="1607592" cy="789709"/>
            </a:xfrm>
            <a:prstGeom prst="flowChartOffpageConnector">
              <a:avLst/>
            </a:prstGeom>
            <a:solidFill>
              <a:srgbClr val="00457D">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600" b="0" i="0" u="none" strike="noStrike" kern="1200" cap="none" spc="0" normalizeH="0" baseline="0" noProof="0" dirty="0">
                <a:ln>
                  <a:noFill/>
                </a:ln>
                <a:solidFill>
                  <a:srgbClr val="FFFFFF"/>
                </a:solidFill>
                <a:effectLst/>
                <a:uLnTx/>
                <a:uFillTx/>
                <a:latin typeface="Georgia"/>
                <a:ea typeface="+mn-ea"/>
                <a:cs typeface="+mn-cs"/>
              </a:endParaRPr>
            </a:p>
          </p:txBody>
        </p:sp>
        <p:sp>
          <p:nvSpPr>
            <p:cNvPr id="12" name="Forbindelse til en anden diagramside 11"/>
            <p:cNvSpPr/>
            <p:nvPr/>
          </p:nvSpPr>
          <p:spPr>
            <a:xfrm>
              <a:off x="701268" y="2559552"/>
              <a:ext cx="1607592" cy="789709"/>
            </a:xfrm>
            <a:prstGeom prst="flowChartOffpageConnector">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600" b="0" i="0" u="none" strike="noStrike" kern="1200" cap="none" spc="0" normalizeH="0" baseline="0" noProof="0" dirty="0">
                <a:ln>
                  <a:noFill/>
                </a:ln>
                <a:solidFill>
                  <a:srgbClr val="FFFFFF"/>
                </a:solidFill>
                <a:effectLst/>
                <a:uLnTx/>
                <a:uFillTx/>
                <a:latin typeface="Georgia"/>
                <a:ea typeface="+mn-ea"/>
                <a:cs typeface="+mn-cs"/>
              </a:endParaRPr>
            </a:p>
          </p:txBody>
        </p:sp>
        <p:sp>
          <p:nvSpPr>
            <p:cNvPr id="13" name="Rektangel 12"/>
            <p:cNvSpPr/>
            <p:nvPr/>
          </p:nvSpPr>
          <p:spPr>
            <a:xfrm>
              <a:off x="701268" y="5198526"/>
              <a:ext cx="1607592" cy="726878"/>
            </a:xfrm>
            <a:prstGeom prst="rect">
              <a:avLst/>
            </a:prstGeom>
            <a:solidFill>
              <a:srgbClr val="00457D">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100" b="0" i="0" u="none" strike="noStrike" kern="1200" cap="none" spc="0" normalizeH="0" baseline="0" noProof="0" dirty="0">
                <a:ln>
                  <a:noFill/>
                </a:ln>
                <a:solidFill>
                  <a:srgbClr val="FFFFFF"/>
                </a:solidFill>
                <a:effectLst/>
                <a:uLnTx/>
                <a:uFillTx/>
                <a:latin typeface="Georgia"/>
                <a:ea typeface="+mn-ea"/>
                <a:cs typeface="+mn-cs"/>
              </a:endParaRPr>
            </a:p>
          </p:txBody>
        </p:sp>
        <p:sp>
          <p:nvSpPr>
            <p:cNvPr id="14" name="Forbindelse til en anden diagramside 13"/>
            <p:cNvSpPr/>
            <p:nvPr/>
          </p:nvSpPr>
          <p:spPr>
            <a:xfrm>
              <a:off x="701268" y="4318277"/>
              <a:ext cx="1607592" cy="789709"/>
            </a:xfrm>
            <a:prstGeom prst="flowChartOffpageConnector">
              <a:avLst/>
            </a:prstGeom>
            <a:solidFill>
              <a:srgbClr val="00457D">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600" b="0" i="0" u="none" strike="noStrike" kern="1200" cap="none" spc="0" normalizeH="0" baseline="0" noProof="0" dirty="0">
                <a:ln>
                  <a:noFill/>
                </a:ln>
                <a:solidFill>
                  <a:srgbClr val="FFFFFF"/>
                </a:solidFill>
                <a:effectLst/>
                <a:uLnTx/>
                <a:uFillTx/>
                <a:latin typeface="Georgia"/>
                <a:ea typeface="+mn-ea"/>
                <a:cs typeface="+mn-cs"/>
              </a:endParaRPr>
            </a:p>
          </p:txBody>
        </p:sp>
      </p:grpSp>
      <p:sp>
        <p:nvSpPr>
          <p:cNvPr id="15" name="Pladsholder til tekst 9"/>
          <p:cNvSpPr>
            <a:spLocks noGrp="1"/>
          </p:cNvSpPr>
          <p:nvPr>
            <p:ph type="body" sz="quarter" idx="23" hasCustomPrompt="1"/>
          </p:nvPr>
        </p:nvSpPr>
        <p:spPr>
          <a:xfrm>
            <a:off x="709609" y="2276525"/>
            <a:ext cx="1370716" cy="577082"/>
          </a:xfrm>
          <a:prstGeom prst="rect">
            <a:avLst/>
          </a:prstGeom>
        </p:spPr>
        <p:txBody>
          <a:bodyPr anchor="ctr">
            <a:normAutofit/>
          </a:bodyPr>
          <a:lstStyle>
            <a:lvl1pPr marL="0" indent="0" algn="ctr">
              <a:buNone/>
              <a:defRPr sz="1600" baseline="0">
                <a:solidFill>
                  <a:schemeClr val="tx2"/>
                </a:solidFill>
              </a:defRPr>
            </a:lvl1pPr>
            <a:lvl2pPr>
              <a:defRPr sz="1700">
                <a:solidFill>
                  <a:schemeClr val="bg1"/>
                </a:solidFill>
              </a:defRPr>
            </a:lvl2pPr>
            <a:lvl3pPr>
              <a:defRPr sz="1700">
                <a:solidFill>
                  <a:schemeClr val="bg1"/>
                </a:solidFill>
              </a:defRPr>
            </a:lvl3pPr>
            <a:lvl4pPr>
              <a:defRPr sz="1700">
                <a:solidFill>
                  <a:schemeClr val="bg1"/>
                </a:solidFill>
              </a:defRPr>
            </a:lvl4pPr>
            <a:lvl5pPr>
              <a:defRPr sz="1700">
                <a:solidFill>
                  <a:schemeClr val="bg1"/>
                </a:solidFill>
              </a:defRPr>
            </a:lvl5pPr>
          </a:lstStyle>
          <a:p>
            <a:pPr lvl="0"/>
            <a:r>
              <a:rPr lang="da-DK" dirty="0"/>
              <a:t>[Agenda pkt. 2]</a:t>
            </a:r>
          </a:p>
        </p:txBody>
      </p:sp>
      <p:sp>
        <p:nvSpPr>
          <p:cNvPr id="16" name="Pladsholder til tekst 9"/>
          <p:cNvSpPr>
            <a:spLocks noGrp="1"/>
          </p:cNvSpPr>
          <p:nvPr>
            <p:ph type="body" sz="quarter" idx="24" hasCustomPrompt="1"/>
          </p:nvPr>
        </p:nvSpPr>
        <p:spPr>
          <a:xfrm>
            <a:off x="709610" y="3085607"/>
            <a:ext cx="1370716" cy="577082"/>
          </a:xfrm>
          <a:prstGeom prst="rect">
            <a:avLst/>
          </a:prstGeom>
        </p:spPr>
        <p:txBody>
          <a:bodyPr anchor="ctr">
            <a:normAutofit/>
          </a:bodyPr>
          <a:lstStyle>
            <a:lvl1pPr marL="0" indent="0" algn="ctr">
              <a:buNone/>
              <a:defRPr sz="1600" baseline="0">
                <a:solidFill>
                  <a:schemeClr val="tx2"/>
                </a:solidFill>
              </a:defRPr>
            </a:lvl1pPr>
            <a:lvl2pPr>
              <a:defRPr sz="1700">
                <a:solidFill>
                  <a:schemeClr val="bg1"/>
                </a:solidFill>
              </a:defRPr>
            </a:lvl2pPr>
            <a:lvl3pPr>
              <a:defRPr sz="1700">
                <a:solidFill>
                  <a:schemeClr val="bg1"/>
                </a:solidFill>
              </a:defRPr>
            </a:lvl3pPr>
            <a:lvl4pPr>
              <a:defRPr sz="1700">
                <a:solidFill>
                  <a:schemeClr val="bg1"/>
                </a:solidFill>
              </a:defRPr>
            </a:lvl4pPr>
            <a:lvl5pPr>
              <a:defRPr sz="1700">
                <a:solidFill>
                  <a:schemeClr val="bg1"/>
                </a:solidFill>
              </a:defRPr>
            </a:lvl5pPr>
          </a:lstStyle>
          <a:p>
            <a:pPr lvl="0"/>
            <a:r>
              <a:rPr lang="da-DK" dirty="0"/>
              <a:t>[Agenda pkt. 3]</a:t>
            </a:r>
          </a:p>
        </p:txBody>
      </p:sp>
      <p:sp>
        <p:nvSpPr>
          <p:cNvPr id="17" name="Pladsholder til tekst 9"/>
          <p:cNvSpPr>
            <a:spLocks noGrp="1"/>
          </p:cNvSpPr>
          <p:nvPr>
            <p:ph type="body" sz="quarter" idx="25" hasCustomPrompt="1"/>
          </p:nvPr>
        </p:nvSpPr>
        <p:spPr>
          <a:xfrm>
            <a:off x="709610" y="1465902"/>
            <a:ext cx="1370716" cy="577082"/>
          </a:xfrm>
          <a:prstGeom prst="rect">
            <a:avLst/>
          </a:prstGeom>
        </p:spPr>
        <p:txBody>
          <a:bodyPr anchor="ctr">
            <a:normAutofit/>
          </a:bodyPr>
          <a:lstStyle>
            <a:lvl1pPr marL="0" indent="0" algn="ctr">
              <a:buNone/>
              <a:defRPr sz="1600" baseline="0">
                <a:solidFill>
                  <a:schemeClr val="tx2"/>
                </a:solidFill>
              </a:defRPr>
            </a:lvl1pPr>
            <a:lvl2pPr>
              <a:defRPr sz="1700">
                <a:solidFill>
                  <a:schemeClr val="bg1"/>
                </a:solidFill>
              </a:defRPr>
            </a:lvl2pPr>
            <a:lvl3pPr>
              <a:defRPr sz="1700">
                <a:solidFill>
                  <a:schemeClr val="bg1"/>
                </a:solidFill>
              </a:defRPr>
            </a:lvl3pPr>
            <a:lvl4pPr>
              <a:defRPr sz="1700">
                <a:solidFill>
                  <a:schemeClr val="bg1"/>
                </a:solidFill>
              </a:defRPr>
            </a:lvl4pPr>
            <a:lvl5pPr>
              <a:defRPr sz="1700">
                <a:solidFill>
                  <a:schemeClr val="bg1"/>
                </a:solidFill>
              </a:defRPr>
            </a:lvl5pPr>
          </a:lstStyle>
          <a:p>
            <a:pPr lvl="0"/>
            <a:r>
              <a:rPr lang="da-DK" dirty="0"/>
              <a:t>[Agenda pkt. 1]</a:t>
            </a:r>
          </a:p>
        </p:txBody>
      </p:sp>
      <p:sp>
        <p:nvSpPr>
          <p:cNvPr id="18" name="Pladsholder til tekst 9"/>
          <p:cNvSpPr>
            <a:spLocks noGrp="1"/>
          </p:cNvSpPr>
          <p:nvPr>
            <p:ph type="body" sz="quarter" idx="26" hasCustomPrompt="1"/>
          </p:nvPr>
        </p:nvSpPr>
        <p:spPr>
          <a:xfrm>
            <a:off x="709610" y="3883621"/>
            <a:ext cx="1370716" cy="577082"/>
          </a:xfrm>
          <a:prstGeom prst="rect">
            <a:avLst/>
          </a:prstGeom>
        </p:spPr>
        <p:txBody>
          <a:bodyPr anchor="ctr">
            <a:normAutofit/>
          </a:bodyPr>
          <a:lstStyle>
            <a:lvl1pPr marL="0" indent="0" algn="ctr">
              <a:buNone/>
              <a:defRPr sz="1600" baseline="0">
                <a:solidFill>
                  <a:schemeClr val="tx2"/>
                </a:solidFill>
              </a:defRPr>
            </a:lvl1pPr>
            <a:lvl2pPr>
              <a:defRPr sz="1700">
                <a:solidFill>
                  <a:schemeClr val="bg1"/>
                </a:solidFill>
              </a:defRPr>
            </a:lvl2pPr>
            <a:lvl3pPr>
              <a:defRPr sz="1700">
                <a:solidFill>
                  <a:schemeClr val="bg1"/>
                </a:solidFill>
              </a:defRPr>
            </a:lvl3pPr>
            <a:lvl4pPr>
              <a:defRPr sz="1700">
                <a:solidFill>
                  <a:schemeClr val="bg1"/>
                </a:solidFill>
              </a:defRPr>
            </a:lvl4pPr>
            <a:lvl5pPr>
              <a:defRPr sz="1700">
                <a:solidFill>
                  <a:schemeClr val="bg1"/>
                </a:solidFill>
              </a:defRPr>
            </a:lvl5pPr>
          </a:lstStyle>
          <a:p>
            <a:pPr lvl="0"/>
            <a:r>
              <a:rPr lang="da-DK" dirty="0"/>
              <a:t>[Agenda pkt. 4]</a:t>
            </a:r>
          </a:p>
        </p:txBody>
      </p:sp>
      <p:sp>
        <p:nvSpPr>
          <p:cNvPr id="19" name="Pladsholder til tekst 9"/>
          <p:cNvSpPr>
            <a:spLocks noGrp="1"/>
          </p:cNvSpPr>
          <p:nvPr>
            <p:ph type="body" sz="quarter" idx="27" hasCustomPrompt="1"/>
          </p:nvPr>
        </p:nvSpPr>
        <p:spPr>
          <a:xfrm>
            <a:off x="709610" y="4693559"/>
            <a:ext cx="1370716" cy="577082"/>
          </a:xfrm>
          <a:prstGeom prst="rect">
            <a:avLst/>
          </a:prstGeom>
        </p:spPr>
        <p:txBody>
          <a:bodyPr anchor="ctr">
            <a:normAutofit/>
          </a:bodyPr>
          <a:lstStyle>
            <a:lvl1pPr marL="0" indent="0" algn="ctr">
              <a:buNone/>
              <a:defRPr sz="1600" baseline="0">
                <a:solidFill>
                  <a:schemeClr val="tx2"/>
                </a:solidFill>
              </a:defRPr>
            </a:lvl1pPr>
            <a:lvl2pPr>
              <a:defRPr sz="1700">
                <a:solidFill>
                  <a:schemeClr val="bg1"/>
                </a:solidFill>
              </a:defRPr>
            </a:lvl2pPr>
            <a:lvl3pPr>
              <a:defRPr sz="1700">
                <a:solidFill>
                  <a:schemeClr val="bg1"/>
                </a:solidFill>
              </a:defRPr>
            </a:lvl3pPr>
            <a:lvl4pPr>
              <a:defRPr sz="1700">
                <a:solidFill>
                  <a:schemeClr val="bg1"/>
                </a:solidFill>
              </a:defRPr>
            </a:lvl4pPr>
            <a:lvl5pPr>
              <a:defRPr sz="1700">
                <a:solidFill>
                  <a:schemeClr val="bg1"/>
                </a:solidFill>
              </a:defRPr>
            </a:lvl5pPr>
          </a:lstStyle>
          <a:p>
            <a:pPr lvl="0"/>
            <a:r>
              <a:rPr lang="da-DK" dirty="0"/>
              <a:t>[Sidste punkt]</a:t>
            </a:r>
          </a:p>
        </p:txBody>
      </p:sp>
    </p:spTree>
    <p:extLst>
      <p:ext uri="{BB962C8B-B14F-4D97-AF65-F5344CB8AC3E}">
        <p14:creationId xmlns:p14="http://schemas.microsoft.com/office/powerpoint/2010/main" val="35619483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3">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568763" y="161995"/>
            <a:ext cx="1331200" cy="2044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 Placeholder 1"/>
          <p:cNvSpPr>
            <a:spLocks noGrp="1"/>
          </p:cNvSpPr>
          <p:nvPr>
            <p:ph type="body" sz="quarter" idx="13" hasCustomPrompt="1"/>
          </p:nvPr>
        </p:nvSpPr>
        <p:spPr>
          <a:xfrm>
            <a:off x="709609" y="720001"/>
            <a:ext cx="10114577" cy="460564"/>
          </a:xfrm>
          <a:prstGeom prst="rect">
            <a:avLst/>
          </a:prstGeom>
        </p:spPr>
        <p:txBody>
          <a:bodyPr>
            <a:normAutofit/>
          </a:bodyPr>
          <a:lstStyle>
            <a:lvl1pPr marL="0" indent="0">
              <a:buNone/>
              <a:defRPr>
                <a:solidFill>
                  <a:schemeClr val="accent1"/>
                </a:solidFill>
                <a:latin typeface="+mj-lt"/>
              </a:defRPr>
            </a:lvl1pPr>
          </a:lstStyle>
          <a:p>
            <a:r>
              <a:rPr lang="da-DK" dirty="0">
                <a:solidFill>
                  <a:schemeClr val="accent1"/>
                </a:solidFill>
              </a:rPr>
              <a:t>[Overskrift]</a:t>
            </a:r>
          </a:p>
        </p:txBody>
      </p:sp>
      <p:sp>
        <p:nvSpPr>
          <p:cNvPr id="7" name="Slide Number Placeholder 5"/>
          <p:cNvSpPr txBox="1">
            <a:spLocks/>
          </p:cNvSpPr>
          <p:nvPr userDrawn="1"/>
        </p:nvSpPr>
        <p:spPr>
          <a:xfrm>
            <a:off x="8730000" y="5990400"/>
            <a:ext cx="2743200" cy="365125"/>
          </a:xfrm>
          <a:prstGeom prst="rect">
            <a:avLst/>
          </a:prstGeom>
        </p:spPr>
        <p:txBody>
          <a:bodyPr vert="horz" lIns="91440" tIns="45720" rIns="91440" bIns="45720" rtlCol="0" anchor="ctr"/>
          <a:lstStyle>
            <a:defPPr>
              <a:defRPr lang="da-DK"/>
            </a:defPPr>
            <a:lvl1pPr marL="0" algn="r" defTabSz="914400" rtl="0" eaLnBrk="1" latinLnBrk="0" hangingPunct="1">
              <a:defRPr sz="1200" kern="1200">
                <a:solidFill>
                  <a:schemeClr val="accent1"/>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79368AF-1170-5D45-AB85-F739246C0D5C}" type="slidenum">
              <a:rPr kumimoji="0" lang="en-US" sz="1200" b="0" i="0" u="none" strike="noStrike" kern="1200" cap="none" spc="0" normalizeH="0" baseline="0" noProof="0" smtClean="0">
                <a:ln>
                  <a:noFill/>
                </a:ln>
                <a:solidFill>
                  <a:srgbClr val="00457D"/>
                </a:solidFill>
                <a:effectLst/>
                <a:uLnTx/>
                <a:uFillTx/>
                <a:latin typeface="Arial" charset="0"/>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en-US" sz="1200" b="0" i="0" u="none" strike="noStrike" kern="1200" cap="none" spc="0" normalizeH="0" baseline="0" noProof="0" dirty="0">
              <a:ln>
                <a:noFill/>
              </a:ln>
              <a:solidFill>
                <a:srgbClr val="00457D"/>
              </a:solidFill>
              <a:effectLst/>
              <a:uLnTx/>
              <a:uFillTx/>
              <a:latin typeface="Arial" charset="0"/>
              <a:cs typeface="Arial" charset="0"/>
            </a:endParaRPr>
          </a:p>
        </p:txBody>
      </p:sp>
      <p:sp>
        <p:nvSpPr>
          <p:cNvPr id="10" name="Pladsholder til tekst 9"/>
          <p:cNvSpPr>
            <a:spLocks noGrp="1"/>
          </p:cNvSpPr>
          <p:nvPr>
            <p:ph type="body" sz="quarter" idx="14" hasCustomPrompt="1"/>
          </p:nvPr>
        </p:nvSpPr>
        <p:spPr>
          <a:xfrm>
            <a:off x="2364259" y="1466335"/>
            <a:ext cx="8459927" cy="4524065"/>
          </a:xfrm>
          <a:prstGeom prst="rect">
            <a:avLst/>
          </a:prstGeom>
        </p:spPr>
        <p:txBody>
          <a:bodyPr>
            <a:normAutofit/>
          </a:bodyPr>
          <a:lstStyle>
            <a:lvl1pPr>
              <a:defRPr sz="2000" baseline="0">
                <a:solidFill>
                  <a:schemeClr val="bg1"/>
                </a:solidFill>
              </a:defRPr>
            </a:lvl1pPr>
            <a:lvl2pPr>
              <a:defRPr sz="1700">
                <a:solidFill>
                  <a:schemeClr val="bg1"/>
                </a:solidFill>
              </a:defRPr>
            </a:lvl2pPr>
            <a:lvl3pPr>
              <a:defRPr sz="1700">
                <a:solidFill>
                  <a:schemeClr val="bg1"/>
                </a:solidFill>
              </a:defRPr>
            </a:lvl3pPr>
            <a:lvl4pPr>
              <a:defRPr sz="1700">
                <a:solidFill>
                  <a:schemeClr val="bg1"/>
                </a:solidFill>
              </a:defRPr>
            </a:lvl4pPr>
            <a:lvl5pPr>
              <a:defRPr sz="1700">
                <a:solidFill>
                  <a:schemeClr val="bg1"/>
                </a:solidFill>
              </a:defRPr>
            </a:lvl5pPr>
          </a:lstStyle>
          <a:p>
            <a:pPr lvl="0"/>
            <a:r>
              <a:rPr lang="da-DK" dirty="0"/>
              <a:t>[Indsæt tekst]</a:t>
            </a:r>
          </a:p>
        </p:txBody>
      </p:sp>
      <p:grpSp>
        <p:nvGrpSpPr>
          <p:cNvPr id="8" name="Gruppe 7"/>
          <p:cNvGrpSpPr/>
          <p:nvPr userDrawn="1"/>
        </p:nvGrpSpPr>
        <p:grpSpPr>
          <a:xfrm>
            <a:off x="709609" y="1466335"/>
            <a:ext cx="1370716" cy="3879741"/>
            <a:chOff x="701268" y="1681078"/>
            <a:chExt cx="1607592" cy="4244326"/>
          </a:xfrm>
        </p:grpSpPr>
        <p:sp>
          <p:nvSpPr>
            <p:cNvPr id="9" name="Forbindelse til en anden diagramside 8"/>
            <p:cNvSpPr/>
            <p:nvPr/>
          </p:nvSpPr>
          <p:spPr>
            <a:xfrm>
              <a:off x="701268" y="1681078"/>
              <a:ext cx="1607592" cy="789709"/>
            </a:xfrm>
            <a:prstGeom prst="flowChartOffpageConnector">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100" b="0" i="0" u="none" strike="noStrike" kern="1200" cap="none" spc="0" normalizeH="0" baseline="0" noProof="0" dirty="0">
                <a:ln>
                  <a:noFill/>
                </a:ln>
                <a:solidFill>
                  <a:srgbClr val="FFFFFF"/>
                </a:solidFill>
                <a:effectLst/>
                <a:uLnTx/>
                <a:uFillTx/>
                <a:latin typeface="Georgia"/>
                <a:ea typeface="+mn-ea"/>
                <a:cs typeface="+mn-cs"/>
              </a:endParaRPr>
            </a:p>
          </p:txBody>
        </p:sp>
        <p:sp>
          <p:nvSpPr>
            <p:cNvPr id="11" name="Forbindelse til en anden diagramside 10"/>
            <p:cNvSpPr/>
            <p:nvPr/>
          </p:nvSpPr>
          <p:spPr>
            <a:xfrm>
              <a:off x="701268" y="3438028"/>
              <a:ext cx="1607592" cy="789709"/>
            </a:xfrm>
            <a:prstGeom prst="flowChartOffpageConnector">
              <a:avLst/>
            </a:prstGeom>
            <a:solidFill>
              <a:srgbClr val="0045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600" b="0" i="0" u="none" strike="noStrike" kern="1200" cap="none" spc="0" normalizeH="0" baseline="0" noProof="0" dirty="0">
                <a:ln>
                  <a:noFill/>
                </a:ln>
                <a:solidFill>
                  <a:srgbClr val="FFFFFF"/>
                </a:solidFill>
                <a:effectLst/>
                <a:uLnTx/>
                <a:uFillTx/>
                <a:latin typeface="Georgia"/>
                <a:ea typeface="+mn-ea"/>
                <a:cs typeface="+mn-cs"/>
              </a:endParaRPr>
            </a:p>
          </p:txBody>
        </p:sp>
        <p:sp>
          <p:nvSpPr>
            <p:cNvPr id="12" name="Forbindelse til en anden diagramside 11"/>
            <p:cNvSpPr/>
            <p:nvPr/>
          </p:nvSpPr>
          <p:spPr>
            <a:xfrm>
              <a:off x="701268" y="2559552"/>
              <a:ext cx="1607592" cy="789709"/>
            </a:xfrm>
            <a:prstGeom prst="flowChartOffpageConnector">
              <a:avLst/>
            </a:prstGeom>
            <a:solidFill>
              <a:srgbClr val="00457D">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600" b="0" i="0" u="none" strike="noStrike" kern="1200" cap="none" spc="0" normalizeH="0" baseline="0" noProof="0" dirty="0">
                <a:ln>
                  <a:noFill/>
                </a:ln>
                <a:solidFill>
                  <a:srgbClr val="FFFFFF"/>
                </a:solidFill>
                <a:effectLst/>
                <a:uLnTx/>
                <a:uFillTx/>
                <a:latin typeface="Georgia"/>
                <a:ea typeface="+mn-ea"/>
                <a:cs typeface="+mn-cs"/>
              </a:endParaRPr>
            </a:p>
          </p:txBody>
        </p:sp>
        <p:sp>
          <p:nvSpPr>
            <p:cNvPr id="13" name="Rektangel 12"/>
            <p:cNvSpPr/>
            <p:nvPr/>
          </p:nvSpPr>
          <p:spPr>
            <a:xfrm>
              <a:off x="701268" y="5198526"/>
              <a:ext cx="1607592" cy="726878"/>
            </a:xfrm>
            <a:prstGeom prst="rect">
              <a:avLst/>
            </a:prstGeom>
            <a:solidFill>
              <a:srgbClr val="00457D">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100" b="0" i="0" u="none" strike="noStrike" kern="1200" cap="none" spc="0" normalizeH="0" baseline="0" noProof="0" dirty="0">
                <a:ln>
                  <a:noFill/>
                </a:ln>
                <a:solidFill>
                  <a:srgbClr val="FFFFFF"/>
                </a:solidFill>
                <a:effectLst/>
                <a:uLnTx/>
                <a:uFillTx/>
                <a:latin typeface="Georgia"/>
                <a:ea typeface="+mn-ea"/>
                <a:cs typeface="+mn-cs"/>
              </a:endParaRPr>
            </a:p>
          </p:txBody>
        </p:sp>
        <p:sp>
          <p:nvSpPr>
            <p:cNvPr id="14" name="Forbindelse til en anden diagramside 13"/>
            <p:cNvSpPr/>
            <p:nvPr/>
          </p:nvSpPr>
          <p:spPr>
            <a:xfrm>
              <a:off x="701268" y="4318277"/>
              <a:ext cx="1607592" cy="789709"/>
            </a:xfrm>
            <a:prstGeom prst="flowChartOffpageConnector">
              <a:avLst/>
            </a:prstGeom>
            <a:solidFill>
              <a:srgbClr val="00457D">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600" b="0" i="0" u="none" strike="noStrike" kern="1200" cap="none" spc="0" normalizeH="0" baseline="0" noProof="0" dirty="0">
                <a:ln>
                  <a:noFill/>
                </a:ln>
                <a:solidFill>
                  <a:srgbClr val="FFFFFF"/>
                </a:solidFill>
                <a:effectLst/>
                <a:uLnTx/>
                <a:uFillTx/>
                <a:latin typeface="Georgia"/>
                <a:ea typeface="+mn-ea"/>
                <a:cs typeface="+mn-cs"/>
              </a:endParaRPr>
            </a:p>
          </p:txBody>
        </p:sp>
      </p:grpSp>
      <p:sp>
        <p:nvSpPr>
          <p:cNvPr id="15" name="Pladsholder til tekst 9"/>
          <p:cNvSpPr>
            <a:spLocks noGrp="1"/>
          </p:cNvSpPr>
          <p:nvPr>
            <p:ph type="body" sz="quarter" idx="23" hasCustomPrompt="1"/>
          </p:nvPr>
        </p:nvSpPr>
        <p:spPr>
          <a:xfrm>
            <a:off x="709609" y="2276525"/>
            <a:ext cx="1370716" cy="577082"/>
          </a:xfrm>
          <a:prstGeom prst="rect">
            <a:avLst/>
          </a:prstGeom>
        </p:spPr>
        <p:txBody>
          <a:bodyPr anchor="ctr">
            <a:normAutofit/>
          </a:bodyPr>
          <a:lstStyle>
            <a:lvl1pPr marL="0" indent="0" algn="ctr">
              <a:buNone/>
              <a:defRPr sz="1600" baseline="0">
                <a:solidFill>
                  <a:schemeClr val="tx2"/>
                </a:solidFill>
              </a:defRPr>
            </a:lvl1pPr>
            <a:lvl2pPr>
              <a:defRPr sz="1700">
                <a:solidFill>
                  <a:schemeClr val="bg1"/>
                </a:solidFill>
              </a:defRPr>
            </a:lvl2pPr>
            <a:lvl3pPr>
              <a:defRPr sz="1700">
                <a:solidFill>
                  <a:schemeClr val="bg1"/>
                </a:solidFill>
              </a:defRPr>
            </a:lvl3pPr>
            <a:lvl4pPr>
              <a:defRPr sz="1700">
                <a:solidFill>
                  <a:schemeClr val="bg1"/>
                </a:solidFill>
              </a:defRPr>
            </a:lvl4pPr>
            <a:lvl5pPr>
              <a:defRPr sz="1700">
                <a:solidFill>
                  <a:schemeClr val="bg1"/>
                </a:solidFill>
              </a:defRPr>
            </a:lvl5pPr>
          </a:lstStyle>
          <a:p>
            <a:pPr lvl="0"/>
            <a:r>
              <a:rPr lang="da-DK" dirty="0"/>
              <a:t>[Agenda pkt. 2]</a:t>
            </a:r>
          </a:p>
        </p:txBody>
      </p:sp>
      <p:sp>
        <p:nvSpPr>
          <p:cNvPr id="16" name="Pladsholder til tekst 9"/>
          <p:cNvSpPr>
            <a:spLocks noGrp="1"/>
          </p:cNvSpPr>
          <p:nvPr>
            <p:ph type="body" sz="quarter" idx="24" hasCustomPrompt="1"/>
          </p:nvPr>
        </p:nvSpPr>
        <p:spPr>
          <a:xfrm>
            <a:off x="709610" y="3085607"/>
            <a:ext cx="1370716" cy="577082"/>
          </a:xfrm>
          <a:prstGeom prst="rect">
            <a:avLst/>
          </a:prstGeom>
        </p:spPr>
        <p:txBody>
          <a:bodyPr anchor="ctr">
            <a:normAutofit/>
          </a:bodyPr>
          <a:lstStyle>
            <a:lvl1pPr marL="0" indent="0" algn="ctr">
              <a:buNone/>
              <a:defRPr sz="1600" baseline="0">
                <a:solidFill>
                  <a:schemeClr val="tx2"/>
                </a:solidFill>
              </a:defRPr>
            </a:lvl1pPr>
            <a:lvl2pPr>
              <a:defRPr sz="1700">
                <a:solidFill>
                  <a:schemeClr val="bg1"/>
                </a:solidFill>
              </a:defRPr>
            </a:lvl2pPr>
            <a:lvl3pPr>
              <a:defRPr sz="1700">
                <a:solidFill>
                  <a:schemeClr val="bg1"/>
                </a:solidFill>
              </a:defRPr>
            </a:lvl3pPr>
            <a:lvl4pPr>
              <a:defRPr sz="1700">
                <a:solidFill>
                  <a:schemeClr val="bg1"/>
                </a:solidFill>
              </a:defRPr>
            </a:lvl4pPr>
            <a:lvl5pPr>
              <a:defRPr sz="1700">
                <a:solidFill>
                  <a:schemeClr val="bg1"/>
                </a:solidFill>
              </a:defRPr>
            </a:lvl5pPr>
          </a:lstStyle>
          <a:p>
            <a:pPr lvl="0"/>
            <a:r>
              <a:rPr lang="da-DK" dirty="0"/>
              <a:t>[Agenda pkt. 3]</a:t>
            </a:r>
          </a:p>
        </p:txBody>
      </p:sp>
      <p:sp>
        <p:nvSpPr>
          <p:cNvPr id="17" name="Pladsholder til tekst 9"/>
          <p:cNvSpPr>
            <a:spLocks noGrp="1"/>
          </p:cNvSpPr>
          <p:nvPr>
            <p:ph type="body" sz="quarter" idx="25" hasCustomPrompt="1"/>
          </p:nvPr>
        </p:nvSpPr>
        <p:spPr>
          <a:xfrm>
            <a:off x="709610" y="1465902"/>
            <a:ext cx="1370716" cy="577082"/>
          </a:xfrm>
          <a:prstGeom prst="rect">
            <a:avLst/>
          </a:prstGeom>
        </p:spPr>
        <p:txBody>
          <a:bodyPr anchor="ctr">
            <a:normAutofit/>
          </a:bodyPr>
          <a:lstStyle>
            <a:lvl1pPr marL="0" indent="0" algn="ctr">
              <a:buNone/>
              <a:defRPr sz="1600" baseline="0">
                <a:solidFill>
                  <a:schemeClr val="tx2"/>
                </a:solidFill>
              </a:defRPr>
            </a:lvl1pPr>
            <a:lvl2pPr>
              <a:defRPr sz="1700">
                <a:solidFill>
                  <a:schemeClr val="bg1"/>
                </a:solidFill>
              </a:defRPr>
            </a:lvl2pPr>
            <a:lvl3pPr>
              <a:defRPr sz="1700">
                <a:solidFill>
                  <a:schemeClr val="bg1"/>
                </a:solidFill>
              </a:defRPr>
            </a:lvl3pPr>
            <a:lvl4pPr>
              <a:defRPr sz="1700">
                <a:solidFill>
                  <a:schemeClr val="bg1"/>
                </a:solidFill>
              </a:defRPr>
            </a:lvl4pPr>
            <a:lvl5pPr>
              <a:defRPr sz="1700">
                <a:solidFill>
                  <a:schemeClr val="bg1"/>
                </a:solidFill>
              </a:defRPr>
            </a:lvl5pPr>
          </a:lstStyle>
          <a:p>
            <a:pPr lvl="0"/>
            <a:r>
              <a:rPr lang="da-DK" dirty="0"/>
              <a:t>[Agenda pkt. 1]</a:t>
            </a:r>
          </a:p>
        </p:txBody>
      </p:sp>
      <p:sp>
        <p:nvSpPr>
          <p:cNvPr id="18" name="Pladsholder til tekst 9"/>
          <p:cNvSpPr>
            <a:spLocks noGrp="1"/>
          </p:cNvSpPr>
          <p:nvPr>
            <p:ph type="body" sz="quarter" idx="26" hasCustomPrompt="1"/>
          </p:nvPr>
        </p:nvSpPr>
        <p:spPr>
          <a:xfrm>
            <a:off x="709610" y="3883621"/>
            <a:ext cx="1370716" cy="577082"/>
          </a:xfrm>
          <a:prstGeom prst="rect">
            <a:avLst/>
          </a:prstGeom>
        </p:spPr>
        <p:txBody>
          <a:bodyPr anchor="ctr">
            <a:normAutofit/>
          </a:bodyPr>
          <a:lstStyle>
            <a:lvl1pPr marL="0" indent="0" algn="ctr">
              <a:buNone/>
              <a:defRPr sz="1600" baseline="0">
                <a:solidFill>
                  <a:schemeClr val="tx2"/>
                </a:solidFill>
              </a:defRPr>
            </a:lvl1pPr>
            <a:lvl2pPr>
              <a:defRPr sz="1700">
                <a:solidFill>
                  <a:schemeClr val="bg1"/>
                </a:solidFill>
              </a:defRPr>
            </a:lvl2pPr>
            <a:lvl3pPr>
              <a:defRPr sz="1700">
                <a:solidFill>
                  <a:schemeClr val="bg1"/>
                </a:solidFill>
              </a:defRPr>
            </a:lvl3pPr>
            <a:lvl4pPr>
              <a:defRPr sz="1700">
                <a:solidFill>
                  <a:schemeClr val="bg1"/>
                </a:solidFill>
              </a:defRPr>
            </a:lvl4pPr>
            <a:lvl5pPr>
              <a:defRPr sz="1700">
                <a:solidFill>
                  <a:schemeClr val="bg1"/>
                </a:solidFill>
              </a:defRPr>
            </a:lvl5pPr>
          </a:lstStyle>
          <a:p>
            <a:pPr lvl="0"/>
            <a:r>
              <a:rPr lang="da-DK" dirty="0"/>
              <a:t>[Agenda pkt. 4]</a:t>
            </a:r>
          </a:p>
        </p:txBody>
      </p:sp>
      <p:sp>
        <p:nvSpPr>
          <p:cNvPr id="19" name="Pladsholder til tekst 9"/>
          <p:cNvSpPr>
            <a:spLocks noGrp="1"/>
          </p:cNvSpPr>
          <p:nvPr>
            <p:ph type="body" sz="quarter" idx="27" hasCustomPrompt="1"/>
          </p:nvPr>
        </p:nvSpPr>
        <p:spPr>
          <a:xfrm>
            <a:off x="709610" y="4693559"/>
            <a:ext cx="1370716" cy="577082"/>
          </a:xfrm>
          <a:prstGeom prst="rect">
            <a:avLst/>
          </a:prstGeom>
        </p:spPr>
        <p:txBody>
          <a:bodyPr anchor="ctr">
            <a:normAutofit/>
          </a:bodyPr>
          <a:lstStyle>
            <a:lvl1pPr marL="0" indent="0" algn="ctr">
              <a:buNone/>
              <a:defRPr sz="1600" baseline="0">
                <a:solidFill>
                  <a:schemeClr val="tx2"/>
                </a:solidFill>
              </a:defRPr>
            </a:lvl1pPr>
            <a:lvl2pPr>
              <a:defRPr sz="1700">
                <a:solidFill>
                  <a:schemeClr val="bg1"/>
                </a:solidFill>
              </a:defRPr>
            </a:lvl2pPr>
            <a:lvl3pPr>
              <a:defRPr sz="1700">
                <a:solidFill>
                  <a:schemeClr val="bg1"/>
                </a:solidFill>
              </a:defRPr>
            </a:lvl3pPr>
            <a:lvl4pPr>
              <a:defRPr sz="1700">
                <a:solidFill>
                  <a:schemeClr val="bg1"/>
                </a:solidFill>
              </a:defRPr>
            </a:lvl4pPr>
            <a:lvl5pPr>
              <a:defRPr sz="1700">
                <a:solidFill>
                  <a:schemeClr val="bg1"/>
                </a:solidFill>
              </a:defRPr>
            </a:lvl5pPr>
          </a:lstStyle>
          <a:p>
            <a:pPr lvl="0"/>
            <a:r>
              <a:rPr lang="da-DK" dirty="0"/>
              <a:t>[Sidste punkt]</a:t>
            </a:r>
          </a:p>
        </p:txBody>
      </p:sp>
    </p:spTree>
    <p:extLst>
      <p:ext uri="{BB962C8B-B14F-4D97-AF65-F5344CB8AC3E}">
        <p14:creationId xmlns:p14="http://schemas.microsoft.com/office/powerpoint/2010/main" val="31104426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4">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568763" y="161995"/>
            <a:ext cx="1331200" cy="2044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 Placeholder 1"/>
          <p:cNvSpPr>
            <a:spLocks noGrp="1"/>
          </p:cNvSpPr>
          <p:nvPr>
            <p:ph type="body" sz="quarter" idx="13" hasCustomPrompt="1"/>
          </p:nvPr>
        </p:nvSpPr>
        <p:spPr>
          <a:xfrm>
            <a:off x="709609" y="720001"/>
            <a:ext cx="10114577" cy="460564"/>
          </a:xfrm>
          <a:prstGeom prst="rect">
            <a:avLst/>
          </a:prstGeom>
        </p:spPr>
        <p:txBody>
          <a:bodyPr>
            <a:normAutofit/>
          </a:bodyPr>
          <a:lstStyle>
            <a:lvl1pPr marL="0" indent="0">
              <a:buNone/>
              <a:defRPr>
                <a:solidFill>
                  <a:schemeClr val="accent1"/>
                </a:solidFill>
                <a:latin typeface="+mj-lt"/>
              </a:defRPr>
            </a:lvl1pPr>
          </a:lstStyle>
          <a:p>
            <a:r>
              <a:rPr lang="da-DK" dirty="0">
                <a:solidFill>
                  <a:schemeClr val="accent1"/>
                </a:solidFill>
              </a:rPr>
              <a:t>[Overskrift]</a:t>
            </a:r>
          </a:p>
        </p:txBody>
      </p:sp>
      <p:sp>
        <p:nvSpPr>
          <p:cNvPr id="7" name="Slide Number Placeholder 5"/>
          <p:cNvSpPr txBox="1">
            <a:spLocks/>
          </p:cNvSpPr>
          <p:nvPr userDrawn="1"/>
        </p:nvSpPr>
        <p:spPr>
          <a:xfrm>
            <a:off x="8730000" y="5990400"/>
            <a:ext cx="2743200" cy="365125"/>
          </a:xfrm>
          <a:prstGeom prst="rect">
            <a:avLst/>
          </a:prstGeom>
        </p:spPr>
        <p:txBody>
          <a:bodyPr vert="horz" lIns="91440" tIns="45720" rIns="91440" bIns="45720" rtlCol="0" anchor="ctr"/>
          <a:lstStyle>
            <a:defPPr>
              <a:defRPr lang="da-DK"/>
            </a:defPPr>
            <a:lvl1pPr marL="0" algn="r" defTabSz="914400" rtl="0" eaLnBrk="1" latinLnBrk="0" hangingPunct="1">
              <a:defRPr sz="1200" kern="1200">
                <a:solidFill>
                  <a:schemeClr val="accent1"/>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79368AF-1170-5D45-AB85-F739246C0D5C}" type="slidenum">
              <a:rPr kumimoji="0" lang="en-US" sz="1200" b="0" i="0" u="none" strike="noStrike" kern="1200" cap="none" spc="0" normalizeH="0" baseline="0" noProof="0" smtClean="0">
                <a:ln>
                  <a:noFill/>
                </a:ln>
                <a:solidFill>
                  <a:srgbClr val="00457D"/>
                </a:solidFill>
                <a:effectLst/>
                <a:uLnTx/>
                <a:uFillTx/>
                <a:latin typeface="Arial" charset="0"/>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en-US" sz="1200" b="0" i="0" u="none" strike="noStrike" kern="1200" cap="none" spc="0" normalizeH="0" baseline="0" noProof="0" dirty="0">
              <a:ln>
                <a:noFill/>
              </a:ln>
              <a:solidFill>
                <a:srgbClr val="00457D"/>
              </a:solidFill>
              <a:effectLst/>
              <a:uLnTx/>
              <a:uFillTx/>
              <a:latin typeface="Arial" charset="0"/>
              <a:cs typeface="Arial" charset="0"/>
            </a:endParaRPr>
          </a:p>
        </p:txBody>
      </p:sp>
      <p:sp>
        <p:nvSpPr>
          <p:cNvPr id="10" name="Pladsholder til tekst 9"/>
          <p:cNvSpPr>
            <a:spLocks noGrp="1"/>
          </p:cNvSpPr>
          <p:nvPr>
            <p:ph type="body" sz="quarter" idx="14" hasCustomPrompt="1"/>
          </p:nvPr>
        </p:nvSpPr>
        <p:spPr>
          <a:xfrm>
            <a:off x="2364259" y="1466335"/>
            <a:ext cx="8459927" cy="4524065"/>
          </a:xfrm>
          <a:prstGeom prst="rect">
            <a:avLst/>
          </a:prstGeom>
        </p:spPr>
        <p:txBody>
          <a:bodyPr>
            <a:normAutofit/>
          </a:bodyPr>
          <a:lstStyle>
            <a:lvl1pPr>
              <a:defRPr sz="2000" baseline="0">
                <a:solidFill>
                  <a:schemeClr val="bg1"/>
                </a:solidFill>
              </a:defRPr>
            </a:lvl1pPr>
            <a:lvl2pPr>
              <a:defRPr sz="1700">
                <a:solidFill>
                  <a:schemeClr val="bg1"/>
                </a:solidFill>
              </a:defRPr>
            </a:lvl2pPr>
            <a:lvl3pPr>
              <a:defRPr sz="1700">
                <a:solidFill>
                  <a:schemeClr val="bg1"/>
                </a:solidFill>
              </a:defRPr>
            </a:lvl3pPr>
            <a:lvl4pPr>
              <a:defRPr sz="1700">
                <a:solidFill>
                  <a:schemeClr val="bg1"/>
                </a:solidFill>
              </a:defRPr>
            </a:lvl4pPr>
            <a:lvl5pPr>
              <a:defRPr sz="1700">
                <a:solidFill>
                  <a:schemeClr val="bg1"/>
                </a:solidFill>
              </a:defRPr>
            </a:lvl5pPr>
          </a:lstStyle>
          <a:p>
            <a:pPr lvl="0"/>
            <a:r>
              <a:rPr lang="da-DK" dirty="0"/>
              <a:t>[Indsæt tekst]</a:t>
            </a:r>
          </a:p>
        </p:txBody>
      </p:sp>
      <p:grpSp>
        <p:nvGrpSpPr>
          <p:cNvPr id="8" name="Gruppe 7"/>
          <p:cNvGrpSpPr/>
          <p:nvPr userDrawn="1"/>
        </p:nvGrpSpPr>
        <p:grpSpPr>
          <a:xfrm>
            <a:off x="709609" y="1466335"/>
            <a:ext cx="1370716" cy="3879741"/>
            <a:chOff x="701268" y="1681078"/>
            <a:chExt cx="1607592" cy="4244326"/>
          </a:xfrm>
        </p:grpSpPr>
        <p:sp>
          <p:nvSpPr>
            <p:cNvPr id="9" name="Forbindelse til en anden diagramside 8"/>
            <p:cNvSpPr/>
            <p:nvPr/>
          </p:nvSpPr>
          <p:spPr>
            <a:xfrm>
              <a:off x="701268" y="1681078"/>
              <a:ext cx="1607592" cy="789709"/>
            </a:xfrm>
            <a:prstGeom prst="flowChartOffpageConnector">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100" b="0" i="0" u="none" strike="noStrike" kern="1200" cap="none" spc="0" normalizeH="0" baseline="0" noProof="0" dirty="0">
                <a:ln>
                  <a:noFill/>
                </a:ln>
                <a:solidFill>
                  <a:srgbClr val="FFFFFF"/>
                </a:solidFill>
                <a:effectLst/>
                <a:uLnTx/>
                <a:uFillTx/>
                <a:latin typeface="Georgia"/>
                <a:ea typeface="+mn-ea"/>
                <a:cs typeface="+mn-cs"/>
              </a:endParaRPr>
            </a:p>
          </p:txBody>
        </p:sp>
        <p:sp>
          <p:nvSpPr>
            <p:cNvPr id="11" name="Forbindelse til en anden diagramside 10"/>
            <p:cNvSpPr/>
            <p:nvPr/>
          </p:nvSpPr>
          <p:spPr>
            <a:xfrm>
              <a:off x="701268" y="3438028"/>
              <a:ext cx="1607592" cy="789709"/>
            </a:xfrm>
            <a:prstGeom prst="flowChartOffpageConnector">
              <a:avLst/>
            </a:prstGeom>
            <a:solidFill>
              <a:srgbClr val="00457D">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600" b="0" i="0" u="none" strike="noStrike" kern="1200" cap="none" spc="0" normalizeH="0" baseline="0" noProof="0" dirty="0">
                <a:ln>
                  <a:noFill/>
                </a:ln>
                <a:solidFill>
                  <a:srgbClr val="FFFFFF"/>
                </a:solidFill>
                <a:effectLst/>
                <a:uLnTx/>
                <a:uFillTx/>
                <a:latin typeface="Georgia"/>
                <a:ea typeface="+mn-ea"/>
                <a:cs typeface="+mn-cs"/>
              </a:endParaRPr>
            </a:p>
          </p:txBody>
        </p:sp>
        <p:sp>
          <p:nvSpPr>
            <p:cNvPr id="12" name="Forbindelse til en anden diagramside 11"/>
            <p:cNvSpPr/>
            <p:nvPr/>
          </p:nvSpPr>
          <p:spPr>
            <a:xfrm>
              <a:off x="701268" y="2559552"/>
              <a:ext cx="1607592" cy="789709"/>
            </a:xfrm>
            <a:prstGeom prst="flowChartOffpageConnector">
              <a:avLst/>
            </a:prstGeom>
            <a:solidFill>
              <a:srgbClr val="00457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600" b="0" i="0" u="none" strike="noStrike" kern="1200" cap="none" spc="0" normalizeH="0" baseline="0" noProof="0" dirty="0">
                <a:ln>
                  <a:noFill/>
                </a:ln>
                <a:solidFill>
                  <a:srgbClr val="FFFFFF"/>
                </a:solidFill>
                <a:effectLst/>
                <a:uLnTx/>
                <a:uFillTx/>
                <a:latin typeface="Georgia"/>
                <a:ea typeface="+mn-ea"/>
                <a:cs typeface="+mn-cs"/>
              </a:endParaRPr>
            </a:p>
          </p:txBody>
        </p:sp>
        <p:sp>
          <p:nvSpPr>
            <p:cNvPr id="13" name="Rektangel 12"/>
            <p:cNvSpPr/>
            <p:nvPr/>
          </p:nvSpPr>
          <p:spPr>
            <a:xfrm>
              <a:off x="701268" y="5198526"/>
              <a:ext cx="1607592" cy="726878"/>
            </a:xfrm>
            <a:prstGeom prst="rect">
              <a:avLst/>
            </a:prstGeom>
            <a:solidFill>
              <a:srgbClr val="00457D">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100" b="0" i="0" u="none" strike="noStrike" kern="1200" cap="none" spc="0" normalizeH="0" baseline="0" noProof="0" dirty="0">
                <a:ln>
                  <a:noFill/>
                </a:ln>
                <a:solidFill>
                  <a:srgbClr val="FFFFFF"/>
                </a:solidFill>
                <a:effectLst/>
                <a:uLnTx/>
                <a:uFillTx/>
                <a:latin typeface="Georgia"/>
                <a:ea typeface="+mn-ea"/>
                <a:cs typeface="+mn-cs"/>
              </a:endParaRPr>
            </a:p>
          </p:txBody>
        </p:sp>
        <p:sp>
          <p:nvSpPr>
            <p:cNvPr id="14" name="Forbindelse til en anden diagramside 13"/>
            <p:cNvSpPr/>
            <p:nvPr/>
          </p:nvSpPr>
          <p:spPr>
            <a:xfrm>
              <a:off x="701268" y="4318277"/>
              <a:ext cx="1607592" cy="789709"/>
            </a:xfrm>
            <a:prstGeom prst="flowChartOffpageConnector">
              <a:avLst/>
            </a:prstGeom>
            <a:solidFill>
              <a:srgbClr val="0045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600" b="0" i="0" u="none" strike="noStrike" kern="1200" cap="none" spc="0" normalizeH="0" baseline="0" noProof="0" dirty="0">
                <a:ln>
                  <a:noFill/>
                </a:ln>
                <a:solidFill>
                  <a:srgbClr val="FFFFFF"/>
                </a:solidFill>
                <a:effectLst/>
                <a:uLnTx/>
                <a:uFillTx/>
                <a:latin typeface="Georgia"/>
                <a:ea typeface="+mn-ea"/>
                <a:cs typeface="+mn-cs"/>
              </a:endParaRPr>
            </a:p>
          </p:txBody>
        </p:sp>
      </p:grpSp>
      <p:sp>
        <p:nvSpPr>
          <p:cNvPr id="15" name="Pladsholder til tekst 9"/>
          <p:cNvSpPr>
            <a:spLocks noGrp="1"/>
          </p:cNvSpPr>
          <p:nvPr>
            <p:ph type="body" sz="quarter" idx="23" hasCustomPrompt="1"/>
          </p:nvPr>
        </p:nvSpPr>
        <p:spPr>
          <a:xfrm>
            <a:off x="709609" y="2276525"/>
            <a:ext cx="1370716" cy="577082"/>
          </a:xfrm>
          <a:prstGeom prst="rect">
            <a:avLst/>
          </a:prstGeom>
        </p:spPr>
        <p:txBody>
          <a:bodyPr anchor="ctr">
            <a:normAutofit/>
          </a:bodyPr>
          <a:lstStyle>
            <a:lvl1pPr marL="0" indent="0" algn="ctr">
              <a:buNone/>
              <a:defRPr sz="1600" baseline="0">
                <a:solidFill>
                  <a:schemeClr val="tx2"/>
                </a:solidFill>
              </a:defRPr>
            </a:lvl1pPr>
            <a:lvl2pPr>
              <a:defRPr sz="1700">
                <a:solidFill>
                  <a:schemeClr val="bg1"/>
                </a:solidFill>
              </a:defRPr>
            </a:lvl2pPr>
            <a:lvl3pPr>
              <a:defRPr sz="1700">
                <a:solidFill>
                  <a:schemeClr val="bg1"/>
                </a:solidFill>
              </a:defRPr>
            </a:lvl3pPr>
            <a:lvl4pPr>
              <a:defRPr sz="1700">
                <a:solidFill>
                  <a:schemeClr val="bg1"/>
                </a:solidFill>
              </a:defRPr>
            </a:lvl4pPr>
            <a:lvl5pPr>
              <a:defRPr sz="1700">
                <a:solidFill>
                  <a:schemeClr val="bg1"/>
                </a:solidFill>
              </a:defRPr>
            </a:lvl5pPr>
          </a:lstStyle>
          <a:p>
            <a:pPr lvl="0"/>
            <a:r>
              <a:rPr lang="da-DK" dirty="0"/>
              <a:t>[Agenda pkt. 2]</a:t>
            </a:r>
          </a:p>
        </p:txBody>
      </p:sp>
      <p:sp>
        <p:nvSpPr>
          <p:cNvPr id="16" name="Pladsholder til tekst 9"/>
          <p:cNvSpPr>
            <a:spLocks noGrp="1"/>
          </p:cNvSpPr>
          <p:nvPr>
            <p:ph type="body" sz="quarter" idx="24" hasCustomPrompt="1"/>
          </p:nvPr>
        </p:nvSpPr>
        <p:spPr>
          <a:xfrm>
            <a:off x="709610" y="3085607"/>
            <a:ext cx="1370716" cy="577082"/>
          </a:xfrm>
          <a:prstGeom prst="rect">
            <a:avLst/>
          </a:prstGeom>
        </p:spPr>
        <p:txBody>
          <a:bodyPr anchor="ctr">
            <a:normAutofit/>
          </a:bodyPr>
          <a:lstStyle>
            <a:lvl1pPr marL="0" indent="0" algn="ctr">
              <a:buNone/>
              <a:defRPr sz="1600" baseline="0">
                <a:solidFill>
                  <a:schemeClr val="tx2"/>
                </a:solidFill>
              </a:defRPr>
            </a:lvl1pPr>
            <a:lvl2pPr>
              <a:defRPr sz="1700">
                <a:solidFill>
                  <a:schemeClr val="bg1"/>
                </a:solidFill>
              </a:defRPr>
            </a:lvl2pPr>
            <a:lvl3pPr>
              <a:defRPr sz="1700">
                <a:solidFill>
                  <a:schemeClr val="bg1"/>
                </a:solidFill>
              </a:defRPr>
            </a:lvl3pPr>
            <a:lvl4pPr>
              <a:defRPr sz="1700">
                <a:solidFill>
                  <a:schemeClr val="bg1"/>
                </a:solidFill>
              </a:defRPr>
            </a:lvl4pPr>
            <a:lvl5pPr>
              <a:defRPr sz="1700">
                <a:solidFill>
                  <a:schemeClr val="bg1"/>
                </a:solidFill>
              </a:defRPr>
            </a:lvl5pPr>
          </a:lstStyle>
          <a:p>
            <a:pPr lvl="0"/>
            <a:r>
              <a:rPr lang="da-DK" dirty="0"/>
              <a:t>[Agenda pkt. 3]</a:t>
            </a:r>
          </a:p>
        </p:txBody>
      </p:sp>
      <p:sp>
        <p:nvSpPr>
          <p:cNvPr id="17" name="Pladsholder til tekst 9"/>
          <p:cNvSpPr>
            <a:spLocks noGrp="1"/>
          </p:cNvSpPr>
          <p:nvPr>
            <p:ph type="body" sz="quarter" idx="25" hasCustomPrompt="1"/>
          </p:nvPr>
        </p:nvSpPr>
        <p:spPr>
          <a:xfrm>
            <a:off x="709610" y="1465902"/>
            <a:ext cx="1370716" cy="577082"/>
          </a:xfrm>
          <a:prstGeom prst="rect">
            <a:avLst/>
          </a:prstGeom>
        </p:spPr>
        <p:txBody>
          <a:bodyPr anchor="ctr">
            <a:normAutofit/>
          </a:bodyPr>
          <a:lstStyle>
            <a:lvl1pPr marL="0" indent="0" algn="ctr">
              <a:buNone/>
              <a:defRPr sz="1600" baseline="0">
                <a:solidFill>
                  <a:schemeClr val="tx2"/>
                </a:solidFill>
              </a:defRPr>
            </a:lvl1pPr>
            <a:lvl2pPr>
              <a:defRPr sz="1700">
                <a:solidFill>
                  <a:schemeClr val="bg1"/>
                </a:solidFill>
              </a:defRPr>
            </a:lvl2pPr>
            <a:lvl3pPr>
              <a:defRPr sz="1700">
                <a:solidFill>
                  <a:schemeClr val="bg1"/>
                </a:solidFill>
              </a:defRPr>
            </a:lvl3pPr>
            <a:lvl4pPr>
              <a:defRPr sz="1700">
                <a:solidFill>
                  <a:schemeClr val="bg1"/>
                </a:solidFill>
              </a:defRPr>
            </a:lvl4pPr>
            <a:lvl5pPr>
              <a:defRPr sz="1700">
                <a:solidFill>
                  <a:schemeClr val="bg1"/>
                </a:solidFill>
              </a:defRPr>
            </a:lvl5pPr>
          </a:lstStyle>
          <a:p>
            <a:pPr lvl="0"/>
            <a:r>
              <a:rPr lang="da-DK" dirty="0"/>
              <a:t>[Agenda pkt. 1]</a:t>
            </a:r>
          </a:p>
        </p:txBody>
      </p:sp>
      <p:sp>
        <p:nvSpPr>
          <p:cNvPr id="18" name="Pladsholder til tekst 9"/>
          <p:cNvSpPr>
            <a:spLocks noGrp="1"/>
          </p:cNvSpPr>
          <p:nvPr>
            <p:ph type="body" sz="quarter" idx="26" hasCustomPrompt="1"/>
          </p:nvPr>
        </p:nvSpPr>
        <p:spPr>
          <a:xfrm>
            <a:off x="709610" y="3883621"/>
            <a:ext cx="1370716" cy="577082"/>
          </a:xfrm>
          <a:prstGeom prst="rect">
            <a:avLst/>
          </a:prstGeom>
        </p:spPr>
        <p:txBody>
          <a:bodyPr anchor="ctr">
            <a:normAutofit/>
          </a:bodyPr>
          <a:lstStyle>
            <a:lvl1pPr marL="0" indent="0" algn="ctr">
              <a:buNone/>
              <a:defRPr sz="1600" baseline="0">
                <a:solidFill>
                  <a:schemeClr val="tx2"/>
                </a:solidFill>
              </a:defRPr>
            </a:lvl1pPr>
            <a:lvl2pPr>
              <a:defRPr sz="1700">
                <a:solidFill>
                  <a:schemeClr val="bg1"/>
                </a:solidFill>
              </a:defRPr>
            </a:lvl2pPr>
            <a:lvl3pPr>
              <a:defRPr sz="1700">
                <a:solidFill>
                  <a:schemeClr val="bg1"/>
                </a:solidFill>
              </a:defRPr>
            </a:lvl3pPr>
            <a:lvl4pPr>
              <a:defRPr sz="1700">
                <a:solidFill>
                  <a:schemeClr val="bg1"/>
                </a:solidFill>
              </a:defRPr>
            </a:lvl4pPr>
            <a:lvl5pPr>
              <a:defRPr sz="1700">
                <a:solidFill>
                  <a:schemeClr val="bg1"/>
                </a:solidFill>
              </a:defRPr>
            </a:lvl5pPr>
          </a:lstStyle>
          <a:p>
            <a:pPr lvl="0"/>
            <a:r>
              <a:rPr lang="da-DK" dirty="0"/>
              <a:t>[Agenda pkt. 4]</a:t>
            </a:r>
          </a:p>
        </p:txBody>
      </p:sp>
      <p:sp>
        <p:nvSpPr>
          <p:cNvPr id="19" name="Pladsholder til tekst 9"/>
          <p:cNvSpPr>
            <a:spLocks noGrp="1"/>
          </p:cNvSpPr>
          <p:nvPr>
            <p:ph type="body" sz="quarter" idx="27" hasCustomPrompt="1"/>
          </p:nvPr>
        </p:nvSpPr>
        <p:spPr>
          <a:xfrm>
            <a:off x="709610" y="4693559"/>
            <a:ext cx="1370716" cy="577082"/>
          </a:xfrm>
          <a:prstGeom prst="rect">
            <a:avLst/>
          </a:prstGeom>
        </p:spPr>
        <p:txBody>
          <a:bodyPr anchor="ctr">
            <a:normAutofit/>
          </a:bodyPr>
          <a:lstStyle>
            <a:lvl1pPr marL="0" indent="0" algn="ctr">
              <a:buNone/>
              <a:defRPr sz="1600" baseline="0">
                <a:solidFill>
                  <a:schemeClr val="tx2"/>
                </a:solidFill>
              </a:defRPr>
            </a:lvl1pPr>
            <a:lvl2pPr>
              <a:defRPr sz="1700">
                <a:solidFill>
                  <a:schemeClr val="bg1"/>
                </a:solidFill>
              </a:defRPr>
            </a:lvl2pPr>
            <a:lvl3pPr>
              <a:defRPr sz="1700">
                <a:solidFill>
                  <a:schemeClr val="bg1"/>
                </a:solidFill>
              </a:defRPr>
            </a:lvl3pPr>
            <a:lvl4pPr>
              <a:defRPr sz="1700">
                <a:solidFill>
                  <a:schemeClr val="bg1"/>
                </a:solidFill>
              </a:defRPr>
            </a:lvl4pPr>
            <a:lvl5pPr>
              <a:defRPr sz="1700">
                <a:solidFill>
                  <a:schemeClr val="bg1"/>
                </a:solidFill>
              </a:defRPr>
            </a:lvl5pPr>
          </a:lstStyle>
          <a:p>
            <a:pPr lvl="0"/>
            <a:r>
              <a:rPr lang="da-DK" dirty="0"/>
              <a:t>[Sidste punkt]</a:t>
            </a:r>
          </a:p>
        </p:txBody>
      </p:sp>
    </p:spTree>
    <p:extLst>
      <p:ext uri="{BB962C8B-B14F-4D97-AF65-F5344CB8AC3E}">
        <p14:creationId xmlns:p14="http://schemas.microsoft.com/office/powerpoint/2010/main" val="17598158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5">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568763" y="161995"/>
            <a:ext cx="1331200" cy="2044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 Placeholder 1"/>
          <p:cNvSpPr>
            <a:spLocks noGrp="1"/>
          </p:cNvSpPr>
          <p:nvPr>
            <p:ph type="body" sz="quarter" idx="13" hasCustomPrompt="1"/>
          </p:nvPr>
        </p:nvSpPr>
        <p:spPr>
          <a:xfrm>
            <a:off x="709609" y="720001"/>
            <a:ext cx="10114577" cy="460564"/>
          </a:xfrm>
          <a:prstGeom prst="rect">
            <a:avLst/>
          </a:prstGeom>
        </p:spPr>
        <p:txBody>
          <a:bodyPr>
            <a:normAutofit/>
          </a:bodyPr>
          <a:lstStyle>
            <a:lvl1pPr marL="0" indent="0">
              <a:buNone/>
              <a:defRPr>
                <a:solidFill>
                  <a:schemeClr val="accent1"/>
                </a:solidFill>
                <a:latin typeface="+mj-lt"/>
              </a:defRPr>
            </a:lvl1pPr>
          </a:lstStyle>
          <a:p>
            <a:r>
              <a:rPr lang="da-DK" dirty="0">
                <a:solidFill>
                  <a:schemeClr val="accent1"/>
                </a:solidFill>
              </a:rPr>
              <a:t>[Overskrift]</a:t>
            </a:r>
          </a:p>
        </p:txBody>
      </p:sp>
      <p:sp>
        <p:nvSpPr>
          <p:cNvPr id="7" name="Slide Number Placeholder 5"/>
          <p:cNvSpPr txBox="1">
            <a:spLocks/>
          </p:cNvSpPr>
          <p:nvPr userDrawn="1"/>
        </p:nvSpPr>
        <p:spPr>
          <a:xfrm>
            <a:off x="8730000" y="5990400"/>
            <a:ext cx="2743200" cy="365125"/>
          </a:xfrm>
          <a:prstGeom prst="rect">
            <a:avLst/>
          </a:prstGeom>
        </p:spPr>
        <p:txBody>
          <a:bodyPr vert="horz" lIns="91440" tIns="45720" rIns="91440" bIns="45720" rtlCol="0" anchor="ctr"/>
          <a:lstStyle>
            <a:defPPr>
              <a:defRPr lang="da-DK"/>
            </a:defPPr>
            <a:lvl1pPr marL="0" algn="r" defTabSz="914400" rtl="0" eaLnBrk="1" latinLnBrk="0" hangingPunct="1">
              <a:defRPr sz="1200" kern="1200">
                <a:solidFill>
                  <a:schemeClr val="accent1"/>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79368AF-1170-5D45-AB85-F739246C0D5C}" type="slidenum">
              <a:rPr kumimoji="0" lang="en-US" sz="1200" b="0" i="0" u="none" strike="noStrike" kern="1200" cap="none" spc="0" normalizeH="0" baseline="0" noProof="0" smtClean="0">
                <a:ln>
                  <a:noFill/>
                </a:ln>
                <a:solidFill>
                  <a:srgbClr val="00457D"/>
                </a:solidFill>
                <a:effectLst/>
                <a:uLnTx/>
                <a:uFillTx/>
                <a:latin typeface="Arial" charset="0"/>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en-US" sz="1200" b="0" i="0" u="none" strike="noStrike" kern="1200" cap="none" spc="0" normalizeH="0" baseline="0" noProof="0" dirty="0">
              <a:ln>
                <a:noFill/>
              </a:ln>
              <a:solidFill>
                <a:srgbClr val="00457D"/>
              </a:solidFill>
              <a:effectLst/>
              <a:uLnTx/>
              <a:uFillTx/>
              <a:latin typeface="Arial" charset="0"/>
              <a:cs typeface="Arial" charset="0"/>
            </a:endParaRPr>
          </a:p>
        </p:txBody>
      </p:sp>
      <p:sp>
        <p:nvSpPr>
          <p:cNvPr id="10" name="Pladsholder til tekst 9"/>
          <p:cNvSpPr>
            <a:spLocks noGrp="1"/>
          </p:cNvSpPr>
          <p:nvPr>
            <p:ph type="body" sz="quarter" idx="14" hasCustomPrompt="1"/>
          </p:nvPr>
        </p:nvSpPr>
        <p:spPr>
          <a:xfrm>
            <a:off x="2364259" y="1466335"/>
            <a:ext cx="8459927" cy="4524065"/>
          </a:xfrm>
          <a:prstGeom prst="rect">
            <a:avLst/>
          </a:prstGeom>
        </p:spPr>
        <p:txBody>
          <a:bodyPr>
            <a:normAutofit/>
          </a:bodyPr>
          <a:lstStyle>
            <a:lvl1pPr>
              <a:defRPr sz="2000" baseline="0">
                <a:solidFill>
                  <a:schemeClr val="bg1"/>
                </a:solidFill>
              </a:defRPr>
            </a:lvl1pPr>
            <a:lvl2pPr>
              <a:defRPr sz="1700">
                <a:solidFill>
                  <a:schemeClr val="bg1"/>
                </a:solidFill>
              </a:defRPr>
            </a:lvl2pPr>
            <a:lvl3pPr>
              <a:defRPr sz="1700">
                <a:solidFill>
                  <a:schemeClr val="bg1"/>
                </a:solidFill>
              </a:defRPr>
            </a:lvl3pPr>
            <a:lvl4pPr>
              <a:defRPr sz="1700">
                <a:solidFill>
                  <a:schemeClr val="bg1"/>
                </a:solidFill>
              </a:defRPr>
            </a:lvl4pPr>
            <a:lvl5pPr>
              <a:defRPr sz="1700">
                <a:solidFill>
                  <a:schemeClr val="bg1"/>
                </a:solidFill>
              </a:defRPr>
            </a:lvl5pPr>
          </a:lstStyle>
          <a:p>
            <a:pPr lvl="0"/>
            <a:r>
              <a:rPr lang="da-DK" dirty="0"/>
              <a:t>[Indsæt tekst]</a:t>
            </a:r>
          </a:p>
        </p:txBody>
      </p:sp>
      <p:grpSp>
        <p:nvGrpSpPr>
          <p:cNvPr id="8" name="Gruppe 7"/>
          <p:cNvGrpSpPr/>
          <p:nvPr userDrawn="1"/>
        </p:nvGrpSpPr>
        <p:grpSpPr>
          <a:xfrm>
            <a:off x="709609" y="1466335"/>
            <a:ext cx="1370716" cy="3879741"/>
            <a:chOff x="701268" y="1681078"/>
            <a:chExt cx="1607592" cy="4244326"/>
          </a:xfrm>
        </p:grpSpPr>
        <p:sp>
          <p:nvSpPr>
            <p:cNvPr id="9" name="Forbindelse til en anden diagramside 8"/>
            <p:cNvSpPr/>
            <p:nvPr/>
          </p:nvSpPr>
          <p:spPr>
            <a:xfrm>
              <a:off x="701268" y="1681078"/>
              <a:ext cx="1607592" cy="789709"/>
            </a:xfrm>
            <a:prstGeom prst="flowChartOffpageConnector">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100" b="0" i="0" u="none" strike="noStrike" kern="1200" cap="none" spc="0" normalizeH="0" baseline="0" noProof="0" dirty="0">
                <a:ln>
                  <a:noFill/>
                </a:ln>
                <a:solidFill>
                  <a:srgbClr val="FFFFFF"/>
                </a:solidFill>
                <a:effectLst/>
                <a:uLnTx/>
                <a:uFillTx/>
                <a:latin typeface="Georgia"/>
                <a:ea typeface="+mn-ea"/>
                <a:cs typeface="+mn-cs"/>
              </a:endParaRPr>
            </a:p>
          </p:txBody>
        </p:sp>
        <p:sp>
          <p:nvSpPr>
            <p:cNvPr id="11" name="Forbindelse til en anden diagramside 10"/>
            <p:cNvSpPr/>
            <p:nvPr/>
          </p:nvSpPr>
          <p:spPr>
            <a:xfrm>
              <a:off x="701268" y="3438028"/>
              <a:ext cx="1607592" cy="789709"/>
            </a:xfrm>
            <a:prstGeom prst="flowChartOffpageConnector">
              <a:avLst/>
            </a:prstGeom>
            <a:solidFill>
              <a:srgbClr val="00457D">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600" b="0" i="0" u="none" strike="noStrike" kern="1200" cap="none" spc="0" normalizeH="0" baseline="0" noProof="0" dirty="0">
                <a:ln>
                  <a:noFill/>
                </a:ln>
                <a:solidFill>
                  <a:srgbClr val="FFFFFF"/>
                </a:solidFill>
                <a:effectLst/>
                <a:uLnTx/>
                <a:uFillTx/>
                <a:latin typeface="Georgia"/>
                <a:ea typeface="+mn-ea"/>
                <a:cs typeface="+mn-cs"/>
              </a:endParaRPr>
            </a:p>
          </p:txBody>
        </p:sp>
        <p:sp>
          <p:nvSpPr>
            <p:cNvPr id="12" name="Forbindelse til en anden diagramside 11"/>
            <p:cNvSpPr/>
            <p:nvPr/>
          </p:nvSpPr>
          <p:spPr>
            <a:xfrm>
              <a:off x="701268" y="2559552"/>
              <a:ext cx="1607592" cy="789709"/>
            </a:xfrm>
            <a:prstGeom prst="flowChartOffpageConnector">
              <a:avLst/>
            </a:prstGeom>
            <a:solidFill>
              <a:srgbClr val="00457D">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600" b="0" i="0" u="none" strike="noStrike" kern="1200" cap="none" spc="0" normalizeH="0" baseline="0" noProof="0" dirty="0">
                <a:ln>
                  <a:noFill/>
                </a:ln>
                <a:solidFill>
                  <a:srgbClr val="FFFFFF"/>
                </a:solidFill>
                <a:effectLst/>
                <a:uLnTx/>
                <a:uFillTx/>
                <a:latin typeface="Georgia"/>
                <a:ea typeface="+mn-ea"/>
                <a:cs typeface="+mn-cs"/>
              </a:endParaRPr>
            </a:p>
          </p:txBody>
        </p:sp>
        <p:sp>
          <p:nvSpPr>
            <p:cNvPr id="13" name="Rektangel 12"/>
            <p:cNvSpPr/>
            <p:nvPr/>
          </p:nvSpPr>
          <p:spPr>
            <a:xfrm>
              <a:off x="701268" y="5198526"/>
              <a:ext cx="1607592" cy="726878"/>
            </a:xfrm>
            <a:prstGeom prst="rect">
              <a:avLst/>
            </a:prstGeom>
            <a:solidFill>
              <a:srgbClr val="0045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100" b="0" i="0" u="none" strike="noStrike" kern="1200" cap="none" spc="0" normalizeH="0" baseline="0" noProof="0" dirty="0">
                <a:ln>
                  <a:noFill/>
                </a:ln>
                <a:solidFill>
                  <a:srgbClr val="FFFFFF"/>
                </a:solidFill>
                <a:effectLst/>
                <a:uLnTx/>
                <a:uFillTx/>
                <a:latin typeface="Georgia"/>
                <a:ea typeface="+mn-ea"/>
                <a:cs typeface="+mn-cs"/>
              </a:endParaRPr>
            </a:p>
          </p:txBody>
        </p:sp>
        <p:sp>
          <p:nvSpPr>
            <p:cNvPr id="14" name="Forbindelse til en anden diagramside 13"/>
            <p:cNvSpPr/>
            <p:nvPr/>
          </p:nvSpPr>
          <p:spPr>
            <a:xfrm>
              <a:off x="701268" y="4318277"/>
              <a:ext cx="1607592" cy="789709"/>
            </a:xfrm>
            <a:prstGeom prst="flowChartOffpageConnector">
              <a:avLst/>
            </a:prstGeom>
            <a:solidFill>
              <a:srgbClr val="00457D">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600" b="0" i="0" u="none" strike="noStrike" kern="1200" cap="none" spc="0" normalizeH="0" baseline="0" noProof="0" dirty="0">
                <a:ln>
                  <a:noFill/>
                </a:ln>
                <a:solidFill>
                  <a:srgbClr val="FFFFFF"/>
                </a:solidFill>
                <a:effectLst/>
                <a:uLnTx/>
                <a:uFillTx/>
                <a:latin typeface="Georgia"/>
                <a:ea typeface="+mn-ea"/>
                <a:cs typeface="+mn-cs"/>
              </a:endParaRPr>
            </a:p>
          </p:txBody>
        </p:sp>
      </p:grpSp>
      <p:sp>
        <p:nvSpPr>
          <p:cNvPr id="15" name="Pladsholder til tekst 9"/>
          <p:cNvSpPr>
            <a:spLocks noGrp="1"/>
          </p:cNvSpPr>
          <p:nvPr>
            <p:ph type="body" sz="quarter" idx="23" hasCustomPrompt="1"/>
          </p:nvPr>
        </p:nvSpPr>
        <p:spPr>
          <a:xfrm>
            <a:off x="709609" y="2276525"/>
            <a:ext cx="1370716" cy="577082"/>
          </a:xfrm>
          <a:prstGeom prst="rect">
            <a:avLst/>
          </a:prstGeom>
        </p:spPr>
        <p:txBody>
          <a:bodyPr anchor="ctr">
            <a:normAutofit/>
          </a:bodyPr>
          <a:lstStyle>
            <a:lvl1pPr marL="0" indent="0" algn="ctr">
              <a:buNone/>
              <a:defRPr sz="1600" baseline="0">
                <a:solidFill>
                  <a:schemeClr val="tx2"/>
                </a:solidFill>
              </a:defRPr>
            </a:lvl1pPr>
            <a:lvl2pPr>
              <a:defRPr sz="1700">
                <a:solidFill>
                  <a:schemeClr val="bg1"/>
                </a:solidFill>
              </a:defRPr>
            </a:lvl2pPr>
            <a:lvl3pPr>
              <a:defRPr sz="1700">
                <a:solidFill>
                  <a:schemeClr val="bg1"/>
                </a:solidFill>
              </a:defRPr>
            </a:lvl3pPr>
            <a:lvl4pPr>
              <a:defRPr sz="1700">
                <a:solidFill>
                  <a:schemeClr val="bg1"/>
                </a:solidFill>
              </a:defRPr>
            </a:lvl4pPr>
            <a:lvl5pPr>
              <a:defRPr sz="1700">
                <a:solidFill>
                  <a:schemeClr val="bg1"/>
                </a:solidFill>
              </a:defRPr>
            </a:lvl5pPr>
          </a:lstStyle>
          <a:p>
            <a:pPr lvl="0"/>
            <a:r>
              <a:rPr lang="da-DK" dirty="0"/>
              <a:t>[Agenda pkt. 2]</a:t>
            </a:r>
          </a:p>
        </p:txBody>
      </p:sp>
      <p:sp>
        <p:nvSpPr>
          <p:cNvPr id="16" name="Pladsholder til tekst 9"/>
          <p:cNvSpPr>
            <a:spLocks noGrp="1"/>
          </p:cNvSpPr>
          <p:nvPr>
            <p:ph type="body" sz="quarter" idx="24" hasCustomPrompt="1"/>
          </p:nvPr>
        </p:nvSpPr>
        <p:spPr>
          <a:xfrm>
            <a:off x="709610" y="3085607"/>
            <a:ext cx="1370716" cy="577082"/>
          </a:xfrm>
          <a:prstGeom prst="rect">
            <a:avLst/>
          </a:prstGeom>
        </p:spPr>
        <p:txBody>
          <a:bodyPr anchor="ctr">
            <a:normAutofit/>
          </a:bodyPr>
          <a:lstStyle>
            <a:lvl1pPr marL="0" indent="0" algn="ctr">
              <a:buNone/>
              <a:defRPr sz="1600" baseline="0">
                <a:solidFill>
                  <a:schemeClr val="tx2"/>
                </a:solidFill>
              </a:defRPr>
            </a:lvl1pPr>
            <a:lvl2pPr>
              <a:defRPr sz="1700">
                <a:solidFill>
                  <a:schemeClr val="bg1"/>
                </a:solidFill>
              </a:defRPr>
            </a:lvl2pPr>
            <a:lvl3pPr>
              <a:defRPr sz="1700">
                <a:solidFill>
                  <a:schemeClr val="bg1"/>
                </a:solidFill>
              </a:defRPr>
            </a:lvl3pPr>
            <a:lvl4pPr>
              <a:defRPr sz="1700">
                <a:solidFill>
                  <a:schemeClr val="bg1"/>
                </a:solidFill>
              </a:defRPr>
            </a:lvl4pPr>
            <a:lvl5pPr>
              <a:defRPr sz="1700">
                <a:solidFill>
                  <a:schemeClr val="bg1"/>
                </a:solidFill>
              </a:defRPr>
            </a:lvl5pPr>
          </a:lstStyle>
          <a:p>
            <a:pPr lvl="0"/>
            <a:r>
              <a:rPr lang="da-DK" dirty="0"/>
              <a:t>[Agenda pkt. 3]</a:t>
            </a:r>
          </a:p>
        </p:txBody>
      </p:sp>
      <p:sp>
        <p:nvSpPr>
          <p:cNvPr id="17" name="Pladsholder til tekst 9"/>
          <p:cNvSpPr>
            <a:spLocks noGrp="1"/>
          </p:cNvSpPr>
          <p:nvPr>
            <p:ph type="body" sz="quarter" idx="25" hasCustomPrompt="1"/>
          </p:nvPr>
        </p:nvSpPr>
        <p:spPr>
          <a:xfrm>
            <a:off x="709610" y="1465902"/>
            <a:ext cx="1370716" cy="577082"/>
          </a:xfrm>
          <a:prstGeom prst="rect">
            <a:avLst/>
          </a:prstGeom>
        </p:spPr>
        <p:txBody>
          <a:bodyPr anchor="ctr">
            <a:normAutofit/>
          </a:bodyPr>
          <a:lstStyle>
            <a:lvl1pPr marL="0" indent="0" algn="ctr">
              <a:buNone/>
              <a:defRPr sz="1600" baseline="0">
                <a:solidFill>
                  <a:schemeClr val="tx2"/>
                </a:solidFill>
              </a:defRPr>
            </a:lvl1pPr>
            <a:lvl2pPr>
              <a:defRPr sz="1700">
                <a:solidFill>
                  <a:schemeClr val="bg1"/>
                </a:solidFill>
              </a:defRPr>
            </a:lvl2pPr>
            <a:lvl3pPr>
              <a:defRPr sz="1700">
                <a:solidFill>
                  <a:schemeClr val="bg1"/>
                </a:solidFill>
              </a:defRPr>
            </a:lvl3pPr>
            <a:lvl4pPr>
              <a:defRPr sz="1700">
                <a:solidFill>
                  <a:schemeClr val="bg1"/>
                </a:solidFill>
              </a:defRPr>
            </a:lvl4pPr>
            <a:lvl5pPr>
              <a:defRPr sz="1700">
                <a:solidFill>
                  <a:schemeClr val="bg1"/>
                </a:solidFill>
              </a:defRPr>
            </a:lvl5pPr>
          </a:lstStyle>
          <a:p>
            <a:pPr lvl="0"/>
            <a:r>
              <a:rPr lang="da-DK" dirty="0"/>
              <a:t>[Agenda pkt. 1]</a:t>
            </a:r>
          </a:p>
        </p:txBody>
      </p:sp>
      <p:sp>
        <p:nvSpPr>
          <p:cNvPr id="18" name="Pladsholder til tekst 9"/>
          <p:cNvSpPr>
            <a:spLocks noGrp="1"/>
          </p:cNvSpPr>
          <p:nvPr>
            <p:ph type="body" sz="quarter" idx="26" hasCustomPrompt="1"/>
          </p:nvPr>
        </p:nvSpPr>
        <p:spPr>
          <a:xfrm>
            <a:off x="709610" y="3883621"/>
            <a:ext cx="1370716" cy="577082"/>
          </a:xfrm>
          <a:prstGeom prst="rect">
            <a:avLst/>
          </a:prstGeom>
        </p:spPr>
        <p:txBody>
          <a:bodyPr anchor="ctr">
            <a:normAutofit/>
          </a:bodyPr>
          <a:lstStyle>
            <a:lvl1pPr marL="0" indent="0" algn="ctr">
              <a:buNone/>
              <a:defRPr sz="1600" baseline="0">
                <a:solidFill>
                  <a:schemeClr val="tx2"/>
                </a:solidFill>
              </a:defRPr>
            </a:lvl1pPr>
            <a:lvl2pPr>
              <a:defRPr sz="1700">
                <a:solidFill>
                  <a:schemeClr val="bg1"/>
                </a:solidFill>
              </a:defRPr>
            </a:lvl2pPr>
            <a:lvl3pPr>
              <a:defRPr sz="1700">
                <a:solidFill>
                  <a:schemeClr val="bg1"/>
                </a:solidFill>
              </a:defRPr>
            </a:lvl3pPr>
            <a:lvl4pPr>
              <a:defRPr sz="1700">
                <a:solidFill>
                  <a:schemeClr val="bg1"/>
                </a:solidFill>
              </a:defRPr>
            </a:lvl4pPr>
            <a:lvl5pPr>
              <a:defRPr sz="1700">
                <a:solidFill>
                  <a:schemeClr val="bg1"/>
                </a:solidFill>
              </a:defRPr>
            </a:lvl5pPr>
          </a:lstStyle>
          <a:p>
            <a:pPr lvl="0"/>
            <a:r>
              <a:rPr lang="da-DK" dirty="0"/>
              <a:t>[Agenda pkt. 4]</a:t>
            </a:r>
          </a:p>
        </p:txBody>
      </p:sp>
      <p:sp>
        <p:nvSpPr>
          <p:cNvPr id="19" name="Pladsholder til tekst 9"/>
          <p:cNvSpPr>
            <a:spLocks noGrp="1"/>
          </p:cNvSpPr>
          <p:nvPr>
            <p:ph type="body" sz="quarter" idx="27" hasCustomPrompt="1"/>
          </p:nvPr>
        </p:nvSpPr>
        <p:spPr>
          <a:xfrm>
            <a:off x="709610" y="4693558"/>
            <a:ext cx="1370716" cy="652517"/>
          </a:xfrm>
          <a:prstGeom prst="rect">
            <a:avLst/>
          </a:prstGeom>
        </p:spPr>
        <p:txBody>
          <a:bodyPr anchor="ctr">
            <a:normAutofit/>
          </a:bodyPr>
          <a:lstStyle>
            <a:lvl1pPr marL="0" indent="0" algn="ctr">
              <a:buNone/>
              <a:defRPr sz="1600" baseline="0">
                <a:solidFill>
                  <a:schemeClr val="tx2"/>
                </a:solidFill>
              </a:defRPr>
            </a:lvl1pPr>
            <a:lvl2pPr>
              <a:defRPr sz="1700">
                <a:solidFill>
                  <a:schemeClr val="bg1"/>
                </a:solidFill>
              </a:defRPr>
            </a:lvl2pPr>
            <a:lvl3pPr>
              <a:defRPr sz="1700">
                <a:solidFill>
                  <a:schemeClr val="bg1"/>
                </a:solidFill>
              </a:defRPr>
            </a:lvl3pPr>
            <a:lvl4pPr>
              <a:defRPr sz="1700">
                <a:solidFill>
                  <a:schemeClr val="bg1"/>
                </a:solidFill>
              </a:defRPr>
            </a:lvl4pPr>
            <a:lvl5pPr>
              <a:defRPr sz="1700">
                <a:solidFill>
                  <a:schemeClr val="bg1"/>
                </a:solidFill>
              </a:defRPr>
            </a:lvl5pPr>
          </a:lstStyle>
          <a:p>
            <a:pPr lvl="0"/>
            <a:r>
              <a:rPr lang="da-DK" dirty="0"/>
              <a:t>[Sidste punkt]</a:t>
            </a:r>
          </a:p>
        </p:txBody>
      </p:sp>
    </p:spTree>
    <p:extLst>
      <p:ext uri="{BB962C8B-B14F-4D97-AF65-F5344CB8AC3E}">
        <p14:creationId xmlns:p14="http://schemas.microsoft.com/office/powerpoint/2010/main" val="24919959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Forside">
    <p:spTree>
      <p:nvGrpSpPr>
        <p:cNvPr id="1" name=""/>
        <p:cNvGrpSpPr/>
        <p:nvPr/>
      </p:nvGrpSpPr>
      <p:grpSpPr>
        <a:xfrm>
          <a:off x="0" y="0"/>
          <a:ext cx="0" cy="0"/>
          <a:chOff x="0" y="0"/>
          <a:chExt cx="0" cy="0"/>
        </a:xfrm>
      </p:grpSpPr>
      <p:pic>
        <p:nvPicPr>
          <p:cNvPr id="4"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0000" y="707289"/>
            <a:ext cx="1647568" cy="254000"/>
          </a:xfrm>
          <a:prstGeom prst="rect">
            <a:avLst/>
          </a:prstGeom>
        </p:spPr>
      </p:pic>
      <p:sp>
        <p:nvSpPr>
          <p:cNvPr id="7" name="Title 1"/>
          <p:cNvSpPr>
            <a:spLocks noGrp="1"/>
          </p:cNvSpPr>
          <p:nvPr>
            <p:ph type="title" hasCustomPrompt="1"/>
          </p:nvPr>
        </p:nvSpPr>
        <p:spPr>
          <a:xfrm>
            <a:off x="599184" y="4339080"/>
            <a:ext cx="5348535" cy="863893"/>
          </a:xfrm>
          <a:prstGeom prst="rect">
            <a:avLst/>
          </a:prstGeom>
          <a:solidFill>
            <a:schemeClr val="tx1"/>
          </a:solidFill>
        </p:spPr>
        <p:txBody>
          <a:bodyPr anchor="t" anchorCtr="0">
            <a:normAutofit/>
          </a:bodyPr>
          <a:lstStyle>
            <a:lvl1pPr>
              <a:defRPr sz="3600">
                <a:solidFill>
                  <a:schemeClr val="accent1"/>
                </a:solidFill>
              </a:defRPr>
            </a:lvl1pPr>
          </a:lstStyle>
          <a:p>
            <a:r>
              <a:rPr lang="da-DK" dirty="0"/>
              <a:t>[Overskrift]</a:t>
            </a:r>
            <a:endParaRPr lang="en-US" dirty="0"/>
          </a:p>
        </p:txBody>
      </p:sp>
      <p:sp>
        <p:nvSpPr>
          <p:cNvPr id="8" name="Text Placeholder 1"/>
          <p:cNvSpPr>
            <a:spLocks noGrp="1"/>
          </p:cNvSpPr>
          <p:nvPr>
            <p:ph type="body" sz="quarter" idx="13" hasCustomPrompt="1"/>
          </p:nvPr>
        </p:nvSpPr>
        <p:spPr>
          <a:xfrm>
            <a:off x="599184" y="5202973"/>
            <a:ext cx="5348535" cy="460564"/>
          </a:xfrm>
          <a:prstGeom prst="rect">
            <a:avLst/>
          </a:prstGeom>
          <a:solidFill>
            <a:schemeClr val="tx1"/>
          </a:solidFill>
        </p:spPr>
        <p:txBody>
          <a:bodyPr>
            <a:normAutofit/>
          </a:bodyPr>
          <a:lstStyle>
            <a:lvl1pPr marL="0" indent="0">
              <a:buNone/>
              <a:defRPr sz="1700">
                <a:solidFill>
                  <a:schemeClr val="accent1"/>
                </a:solidFill>
                <a:latin typeface="+mj-lt"/>
              </a:defRPr>
            </a:lvl1pPr>
          </a:lstStyle>
          <a:p>
            <a:r>
              <a:rPr lang="da-DK" dirty="0">
                <a:solidFill>
                  <a:schemeClr val="accent1"/>
                </a:solidFill>
              </a:rPr>
              <a:t>[Underoverskrift]</a:t>
            </a:r>
          </a:p>
        </p:txBody>
      </p:sp>
      <p:pic>
        <p:nvPicPr>
          <p:cNvPr id="6" name="Billede 5">
            <a:extLst>
              <a:ext uri="{FF2B5EF4-FFF2-40B4-BE49-F238E27FC236}">
                <a16:creationId xmlns:a16="http://schemas.microsoft.com/office/drawing/2014/main" id="{53CCFB5F-C766-4082-933E-C7085CB1BEF6}"/>
              </a:ext>
            </a:extLst>
          </p:cNvPr>
          <p:cNvPicPr>
            <a:picLocks noChangeAspect="1"/>
          </p:cNvPicPr>
          <p:nvPr userDrawn="1"/>
        </p:nvPicPr>
        <p:blipFill>
          <a:blip r:embed="rId4"/>
          <a:stretch>
            <a:fillRect/>
          </a:stretch>
        </p:blipFill>
        <p:spPr>
          <a:xfrm>
            <a:off x="6667719" y="0"/>
            <a:ext cx="5524281" cy="6858000"/>
          </a:xfrm>
          <a:prstGeom prst="rect">
            <a:avLst/>
          </a:prstGeom>
        </p:spPr>
      </p:pic>
    </p:spTree>
    <p:extLst>
      <p:ext uri="{BB962C8B-B14F-4D97-AF65-F5344CB8AC3E}">
        <p14:creationId xmlns:p14="http://schemas.microsoft.com/office/powerpoint/2010/main" val="14764911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1">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568763" y="161995"/>
            <a:ext cx="1331200" cy="2044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 Placeholder 1"/>
          <p:cNvSpPr>
            <a:spLocks noGrp="1"/>
          </p:cNvSpPr>
          <p:nvPr>
            <p:ph type="body" sz="quarter" idx="13" hasCustomPrompt="1"/>
          </p:nvPr>
        </p:nvSpPr>
        <p:spPr>
          <a:xfrm>
            <a:off x="709609" y="720001"/>
            <a:ext cx="10114577" cy="460564"/>
          </a:xfrm>
          <a:prstGeom prst="rect">
            <a:avLst/>
          </a:prstGeom>
        </p:spPr>
        <p:txBody>
          <a:bodyPr>
            <a:normAutofit/>
          </a:bodyPr>
          <a:lstStyle>
            <a:lvl1pPr marL="0" indent="0">
              <a:buNone/>
              <a:defRPr>
                <a:solidFill>
                  <a:schemeClr val="accent1"/>
                </a:solidFill>
                <a:latin typeface="+mj-lt"/>
              </a:defRPr>
            </a:lvl1pPr>
          </a:lstStyle>
          <a:p>
            <a:r>
              <a:rPr lang="da-DK" dirty="0">
                <a:solidFill>
                  <a:schemeClr val="accent1"/>
                </a:solidFill>
              </a:rPr>
              <a:t>[Overskrift]</a:t>
            </a:r>
          </a:p>
        </p:txBody>
      </p:sp>
      <p:sp>
        <p:nvSpPr>
          <p:cNvPr id="7" name="Slide Number Placeholder 5"/>
          <p:cNvSpPr txBox="1">
            <a:spLocks/>
          </p:cNvSpPr>
          <p:nvPr userDrawn="1"/>
        </p:nvSpPr>
        <p:spPr>
          <a:xfrm>
            <a:off x="8730000" y="5990400"/>
            <a:ext cx="2743200" cy="365125"/>
          </a:xfrm>
          <a:prstGeom prst="rect">
            <a:avLst/>
          </a:prstGeom>
        </p:spPr>
        <p:txBody>
          <a:bodyPr vert="horz" lIns="91440" tIns="45720" rIns="91440" bIns="45720" rtlCol="0" anchor="ctr"/>
          <a:lstStyle>
            <a:defPPr>
              <a:defRPr lang="da-DK"/>
            </a:defPPr>
            <a:lvl1pPr marL="0" algn="r" defTabSz="914400" rtl="0" eaLnBrk="1" latinLnBrk="0" hangingPunct="1">
              <a:defRPr sz="1200" kern="1200">
                <a:solidFill>
                  <a:schemeClr val="accent1"/>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79368AF-1170-5D45-AB85-F739246C0D5C}" type="slidenum">
              <a:rPr kumimoji="0" lang="en-US" sz="1200" b="0" i="0" u="none" strike="noStrike" kern="1200" cap="none" spc="0" normalizeH="0" baseline="0" noProof="0" smtClean="0">
                <a:ln>
                  <a:noFill/>
                </a:ln>
                <a:solidFill>
                  <a:srgbClr val="00457D"/>
                </a:solidFill>
                <a:effectLst/>
                <a:uLnTx/>
                <a:uFillTx/>
                <a:latin typeface="Arial" charset="0"/>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en-US" sz="1200" b="0" i="0" u="none" strike="noStrike" kern="1200" cap="none" spc="0" normalizeH="0" baseline="0" noProof="0" dirty="0">
              <a:ln>
                <a:noFill/>
              </a:ln>
              <a:solidFill>
                <a:srgbClr val="00457D"/>
              </a:solidFill>
              <a:effectLst/>
              <a:uLnTx/>
              <a:uFillTx/>
              <a:latin typeface="Arial" charset="0"/>
              <a:cs typeface="Arial" charset="0"/>
            </a:endParaRPr>
          </a:p>
        </p:txBody>
      </p:sp>
      <p:sp>
        <p:nvSpPr>
          <p:cNvPr id="10" name="Pladsholder til tekst 9"/>
          <p:cNvSpPr>
            <a:spLocks noGrp="1"/>
          </p:cNvSpPr>
          <p:nvPr>
            <p:ph type="body" sz="quarter" idx="14" hasCustomPrompt="1"/>
          </p:nvPr>
        </p:nvSpPr>
        <p:spPr>
          <a:xfrm>
            <a:off x="2364259" y="1466335"/>
            <a:ext cx="8459927" cy="4524065"/>
          </a:xfrm>
          <a:prstGeom prst="rect">
            <a:avLst/>
          </a:prstGeom>
        </p:spPr>
        <p:txBody>
          <a:bodyPr>
            <a:normAutofit/>
          </a:bodyPr>
          <a:lstStyle>
            <a:lvl1pPr>
              <a:defRPr sz="2000" baseline="0">
                <a:solidFill>
                  <a:schemeClr val="bg1"/>
                </a:solidFill>
              </a:defRPr>
            </a:lvl1pPr>
            <a:lvl2pPr>
              <a:defRPr sz="1700">
                <a:solidFill>
                  <a:schemeClr val="bg1"/>
                </a:solidFill>
              </a:defRPr>
            </a:lvl2pPr>
            <a:lvl3pPr>
              <a:defRPr sz="1700">
                <a:solidFill>
                  <a:schemeClr val="bg1"/>
                </a:solidFill>
              </a:defRPr>
            </a:lvl3pPr>
            <a:lvl4pPr>
              <a:defRPr sz="1700">
                <a:solidFill>
                  <a:schemeClr val="bg1"/>
                </a:solidFill>
              </a:defRPr>
            </a:lvl4pPr>
            <a:lvl5pPr>
              <a:defRPr sz="1700">
                <a:solidFill>
                  <a:schemeClr val="bg1"/>
                </a:solidFill>
              </a:defRPr>
            </a:lvl5pPr>
          </a:lstStyle>
          <a:p>
            <a:pPr lvl="0"/>
            <a:r>
              <a:rPr lang="da-DK" dirty="0"/>
              <a:t>[Indsæt tekst]</a:t>
            </a:r>
          </a:p>
        </p:txBody>
      </p:sp>
      <p:grpSp>
        <p:nvGrpSpPr>
          <p:cNvPr id="8" name="Gruppe 7"/>
          <p:cNvGrpSpPr/>
          <p:nvPr userDrawn="1"/>
        </p:nvGrpSpPr>
        <p:grpSpPr>
          <a:xfrm>
            <a:off x="709609" y="1466335"/>
            <a:ext cx="1370717" cy="3041865"/>
            <a:chOff x="701268" y="1681078"/>
            <a:chExt cx="1607593" cy="3327714"/>
          </a:xfrm>
        </p:grpSpPr>
        <p:sp>
          <p:nvSpPr>
            <p:cNvPr id="9" name="Forbindelse til en anden diagramside 8"/>
            <p:cNvSpPr/>
            <p:nvPr/>
          </p:nvSpPr>
          <p:spPr>
            <a:xfrm>
              <a:off x="701268" y="1681078"/>
              <a:ext cx="1607592" cy="789709"/>
            </a:xfrm>
            <a:prstGeom prst="flowChartOffpageConnector">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100" b="0" i="0" u="none" strike="noStrike" kern="1200" cap="none" spc="0" normalizeH="0" baseline="0" noProof="0" dirty="0">
                <a:ln>
                  <a:noFill/>
                </a:ln>
                <a:solidFill>
                  <a:srgbClr val="FFFFFF"/>
                </a:solidFill>
                <a:effectLst/>
                <a:uLnTx/>
                <a:uFillTx/>
                <a:latin typeface="Georgia"/>
                <a:ea typeface="+mn-ea"/>
                <a:cs typeface="+mn-cs"/>
              </a:endParaRPr>
            </a:p>
          </p:txBody>
        </p:sp>
        <p:sp>
          <p:nvSpPr>
            <p:cNvPr id="11" name="Forbindelse til en anden diagramside 10"/>
            <p:cNvSpPr/>
            <p:nvPr/>
          </p:nvSpPr>
          <p:spPr>
            <a:xfrm>
              <a:off x="701268" y="3438028"/>
              <a:ext cx="1607592" cy="789709"/>
            </a:xfrm>
            <a:prstGeom prst="flowChartOffpageConnector">
              <a:avLst/>
            </a:prstGeom>
            <a:solidFill>
              <a:srgbClr val="00457D">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600" b="0" i="0" u="none" strike="noStrike" kern="1200" cap="none" spc="0" normalizeH="0" baseline="0" noProof="0" dirty="0">
                <a:ln>
                  <a:noFill/>
                </a:ln>
                <a:solidFill>
                  <a:srgbClr val="FFFFFF"/>
                </a:solidFill>
                <a:effectLst/>
                <a:uLnTx/>
                <a:uFillTx/>
                <a:latin typeface="Georgia"/>
                <a:ea typeface="+mn-ea"/>
                <a:cs typeface="+mn-cs"/>
              </a:endParaRPr>
            </a:p>
          </p:txBody>
        </p:sp>
        <p:sp>
          <p:nvSpPr>
            <p:cNvPr id="12" name="Forbindelse til en anden diagramside 11"/>
            <p:cNvSpPr/>
            <p:nvPr/>
          </p:nvSpPr>
          <p:spPr>
            <a:xfrm>
              <a:off x="701268" y="2559552"/>
              <a:ext cx="1607592" cy="789709"/>
            </a:xfrm>
            <a:prstGeom prst="flowChartOffpageConnector">
              <a:avLst/>
            </a:prstGeom>
            <a:solidFill>
              <a:srgbClr val="00457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600" b="0" i="0" u="none" strike="noStrike" kern="1200" cap="none" spc="0" normalizeH="0" baseline="0" noProof="0" dirty="0">
                <a:ln>
                  <a:noFill/>
                </a:ln>
                <a:solidFill>
                  <a:srgbClr val="FFFFFF"/>
                </a:solidFill>
                <a:effectLst/>
                <a:uLnTx/>
                <a:uFillTx/>
                <a:latin typeface="Georgia"/>
                <a:ea typeface="+mn-ea"/>
                <a:cs typeface="+mn-cs"/>
              </a:endParaRPr>
            </a:p>
          </p:txBody>
        </p:sp>
        <p:sp>
          <p:nvSpPr>
            <p:cNvPr id="13" name="Rektangel 12"/>
            <p:cNvSpPr/>
            <p:nvPr/>
          </p:nvSpPr>
          <p:spPr>
            <a:xfrm>
              <a:off x="701269" y="4366060"/>
              <a:ext cx="1607592" cy="642732"/>
            </a:xfrm>
            <a:prstGeom prst="rect">
              <a:avLst/>
            </a:prstGeom>
            <a:solidFill>
              <a:srgbClr val="00457D">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100" b="0" i="0" u="none" strike="noStrike" kern="1200" cap="none" spc="0" normalizeH="0" baseline="0" noProof="0" dirty="0">
                <a:ln>
                  <a:noFill/>
                </a:ln>
                <a:solidFill>
                  <a:srgbClr val="FFFFFF"/>
                </a:solidFill>
                <a:effectLst/>
                <a:uLnTx/>
                <a:uFillTx/>
                <a:latin typeface="Georgia"/>
                <a:ea typeface="+mn-ea"/>
                <a:cs typeface="+mn-cs"/>
              </a:endParaRPr>
            </a:p>
          </p:txBody>
        </p:sp>
      </p:grpSp>
      <p:sp>
        <p:nvSpPr>
          <p:cNvPr id="15" name="Pladsholder til tekst 9"/>
          <p:cNvSpPr>
            <a:spLocks noGrp="1"/>
          </p:cNvSpPr>
          <p:nvPr>
            <p:ph type="body" sz="quarter" idx="23" hasCustomPrompt="1"/>
          </p:nvPr>
        </p:nvSpPr>
        <p:spPr>
          <a:xfrm>
            <a:off x="709609" y="2267267"/>
            <a:ext cx="1370716" cy="577082"/>
          </a:xfrm>
          <a:prstGeom prst="rect">
            <a:avLst/>
          </a:prstGeom>
        </p:spPr>
        <p:txBody>
          <a:bodyPr anchor="ctr">
            <a:normAutofit/>
          </a:bodyPr>
          <a:lstStyle>
            <a:lvl1pPr marL="0" indent="0" algn="ctr">
              <a:buNone/>
              <a:defRPr sz="1600" baseline="0">
                <a:solidFill>
                  <a:schemeClr val="tx2"/>
                </a:solidFill>
              </a:defRPr>
            </a:lvl1pPr>
            <a:lvl2pPr>
              <a:defRPr sz="1700">
                <a:solidFill>
                  <a:schemeClr val="bg1"/>
                </a:solidFill>
              </a:defRPr>
            </a:lvl2pPr>
            <a:lvl3pPr>
              <a:defRPr sz="1700">
                <a:solidFill>
                  <a:schemeClr val="bg1"/>
                </a:solidFill>
              </a:defRPr>
            </a:lvl3pPr>
            <a:lvl4pPr>
              <a:defRPr sz="1700">
                <a:solidFill>
                  <a:schemeClr val="bg1"/>
                </a:solidFill>
              </a:defRPr>
            </a:lvl4pPr>
            <a:lvl5pPr>
              <a:defRPr sz="1700">
                <a:solidFill>
                  <a:schemeClr val="bg1"/>
                </a:solidFill>
              </a:defRPr>
            </a:lvl5pPr>
          </a:lstStyle>
          <a:p>
            <a:pPr lvl="0"/>
            <a:r>
              <a:rPr lang="da-DK" dirty="0"/>
              <a:t>[Agenda pkt. 2]</a:t>
            </a:r>
          </a:p>
        </p:txBody>
      </p:sp>
      <p:sp>
        <p:nvSpPr>
          <p:cNvPr id="16" name="Pladsholder til tekst 9"/>
          <p:cNvSpPr>
            <a:spLocks noGrp="1"/>
          </p:cNvSpPr>
          <p:nvPr>
            <p:ph type="body" sz="quarter" idx="24" hasCustomPrompt="1"/>
          </p:nvPr>
        </p:nvSpPr>
        <p:spPr>
          <a:xfrm>
            <a:off x="709609" y="3065281"/>
            <a:ext cx="1370716" cy="577082"/>
          </a:xfrm>
          <a:prstGeom prst="rect">
            <a:avLst/>
          </a:prstGeom>
        </p:spPr>
        <p:txBody>
          <a:bodyPr anchor="ctr">
            <a:normAutofit/>
          </a:bodyPr>
          <a:lstStyle>
            <a:lvl1pPr marL="0" indent="0" algn="ctr">
              <a:buNone/>
              <a:defRPr sz="1600" baseline="0">
                <a:solidFill>
                  <a:schemeClr val="tx2"/>
                </a:solidFill>
              </a:defRPr>
            </a:lvl1pPr>
            <a:lvl2pPr>
              <a:defRPr sz="1700">
                <a:solidFill>
                  <a:schemeClr val="bg1"/>
                </a:solidFill>
              </a:defRPr>
            </a:lvl2pPr>
            <a:lvl3pPr>
              <a:defRPr sz="1700">
                <a:solidFill>
                  <a:schemeClr val="bg1"/>
                </a:solidFill>
              </a:defRPr>
            </a:lvl3pPr>
            <a:lvl4pPr>
              <a:defRPr sz="1700">
                <a:solidFill>
                  <a:schemeClr val="bg1"/>
                </a:solidFill>
              </a:defRPr>
            </a:lvl4pPr>
            <a:lvl5pPr>
              <a:defRPr sz="1700">
                <a:solidFill>
                  <a:schemeClr val="bg1"/>
                </a:solidFill>
              </a:defRPr>
            </a:lvl5pPr>
          </a:lstStyle>
          <a:p>
            <a:pPr lvl="0"/>
            <a:r>
              <a:rPr lang="da-DK" dirty="0"/>
              <a:t>[Agenda pkt. 3]</a:t>
            </a:r>
          </a:p>
        </p:txBody>
      </p:sp>
      <p:sp>
        <p:nvSpPr>
          <p:cNvPr id="17" name="Pladsholder til tekst 9"/>
          <p:cNvSpPr>
            <a:spLocks noGrp="1"/>
          </p:cNvSpPr>
          <p:nvPr>
            <p:ph type="body" sz="quarter" idx="25" hasCustomPrompt="1"/>
          </p:nvPr>
        </p:nvSpPr>
        <p:spPr>
          <a:xfrm>
            <a:off x="709609" y="1466335"/>
            <a:ext cx="1370716" cy="577082"/>
          </a:xfrm>
          <a:prstGeom prst="rect">
            <a:avLst/>
          </a:prstGeom>
        </p:spPr>
        <p:txBody>
          <a:bodyPr anchor="ctr">
            <a:normAutofit/>
          </a:bodyPr>
          <a:lstStyle>
            <a:lvl1pPr marL="0" indent="0" algn="ctr">
              <a:buNone/>
              <a:defRPr sz="1600" baseline="0">
                <a:solidFill>
                  <a:schemeClr val="tx2"/>
                </a:solidFill>
              </a:defRPr>
            </a:lvl1pPr>
            <a:lvl2pPr>
              <a:defRPr sz="1700">
                <a:solidFill>
                  <a:schemeClr val="bg1"/>
                </a:solidFill>
              </a:defRPr>
            </a:lvl2pPr>
            <a:lvl3pPr>
              <a:defRPr sz="1700">
                <a:solidFill>
                  <a:schemeClr val="bg1"/>
                </a:solidFill>
              </a:defRPr>
            </a:lvl3pPr>
            <a:lvl4pPr>
              <a:defRPr sz="1700">
                <a:solidFill>
                  <a:schemeClr val="bg1"/>
                </a:solidFill>
              </a:defRPr>
            </a:lvl4pPr>
            <a:lvl5pPr>
              <a:defRPr sz="1700">
                <a:solidFill>
                  <a:schemeClr val="bg1"/>
                </a:solidFill>
              </a:defRPr>
            </a:lvl5pPr>
          </a:lstStyle>
          <a:p>
            <a:pPr lvl="0"/>
            <a:r>
              <a:rPr lang="da-DK" dirty="0"/>
              <a:t>[Agenda pkt. 1]</a:t>
            </a:r>
          </a:p>
        </p:txBody>
      </p:sp>
      <p:sp>
        <p:nvSpPr>
          <p:cNvPr id="19" name="Pladsholder til tekst 9"/>
          <p:cNvSpPr>
            <a:spLocks noGrp="1"/>
          </p:cNvSpPr>
          <p:nvPr>
            <p:ph type="body" sz="quarter" idx="27" hasCustomPrompt="1"/>
          </p:nvPr>
        </p:nvSpPr>
        <p:spPr>
          <a:xfrm>
            <a:off x="709609" y="3920678"/>
            <a:ext cx="1370716" cy="577082"/>
          </a:xfrm>
          <a:prstGeom prst="rect">
            <a:avLst/>
          </a:prstGeom>
        </p:spPr>
        <p:txBody>
          <a:bodyPr anchor="ctr">
            <a:normAutofit/>
          </a:bodyPr>
          <a:lstStyle>
            <a:lvl1pPr marL="0" indent="0" algn="ctr">
              <a:buNone/>
              <a:defRPr sz="1600" baseline="0">
                <a:solidFill>
                  <a:schemeClr val="tx2"/>
                </a:solidFill>
              </a:defRPr>
            </a:lvl1pPr>
            <a:lvl2pPr>
              <a:defRPr sz="1700">
                <a:solidFill>
                  <a:schemeClr val="bg1"/>
                </a:solidFill>
              </a:defRPr>
            </a:lvl2pPr>
            <a:lvl3pPr>
              <a:defRPr sz="1700">
                <a:solidFill>
                  <a:schemeClr val="bg1"/>
                </a:solidFill>
              </a:defRPr>
            </a:lvl3pPr>
            <a:lvl4pPr>
              <a:defRPr sz="1700">
                <a:solidFill>
                  <a:schemeClr val="bg1"/>
                </a:solidFill>
              </a:defRPr>
            </a:lvl4pPr>
            <a:lvl5pPr>
              <a:defRPr sz="1700">
                <a:solidFill>
                  <a:schemeClr val="bg1"/>
                </a:solidFill>
              </a:defRPr>
            </a:lvl5pPr>
          </a:lstStyle>
          <a:p>
            <a:pPr lvl="0"/>
            <a:r>
              <a:rPr lang="da-DK" dirty="0"/>
              <a:t>[Sidste pkt.]</a:t>
            </a:r>
          </a:p>
        </p:txBody>
      </p:sp>
    </p:spTree>
    <p:extLst>
      <p:ext uri="{BB962C8B-B14F-4D97-AF65-F5344CB8AC3E}">
        <p14:creationId xmlns:p14="http://schemas.microsoft.com/office/powerpoint/2010/main" val="7804900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2">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568763" y="161995"/>
            <a:ext cx="1331200" cy="2044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 Placeholder 1"/>
          <p:cNvSpPr>
            <a:spLocks noGrp="1"/>
          </p:cNvSpPr>
          <p:nvPr>
            <p:ph type="body" sz="quarter" idx="13" hasCustomPrompt="1"/>
          </p:nvPr>
        </p:nvSpPr>
        <p:spPr>
          <a:xfrm>
            <a:off x="709609" y="720001"/>
            <a:ext cx="10114577" cy="460564"/>
          </a:xfrm>
          <a:prstGeom prst="rect">
            <a:avLst/>
          </a:prstGeom>
        </p:spPr>
        <p:txBody>
          <a:bodyPr>
            <a:normAutofit/>
          </a:bodyPr>
          <a:lstStyle>
            <a:lvl1pPr marL="0" indent="0">
              <a:buNone/>
              <a:defRPr>
                <a:solidFill>
                  <a:schemeClr val="accent1"/>
                </a:solidFill>
                <a:latin typeface="+mj-lt"/>
              </a:defRPr>
            </a:lvl1pPr>
          </a:lstStyle>
          <a:p>
            <a:r>
              <a:rPr lang="da-DK" dirty="0">
                <a:solidFill>
                  <a:schemeClr val="accent1"/>
                </a:solidFill>
              </a:rPr>
              <a:t>[Overskrift]</a:t>
            </a:r>
          </a:p>
        </p:txBody>
      </p:sp>
      <p:sp>
        <p:nvSpPr>
          <p:cNvPr id="7" name="Slide Number Placeholder 5"/>
          <p:cNvSpPr txBox="1">
            <a:spLocks/>
          </p:cNvSpPr>
          <p:nvPr userDrawn="1"/>
        </p:nvSpPr>
        <p:spPr>
          <a:xfrm>
            <a:off x="8730000" y="5990400"/>
            <a:ext cx="2743200" cy="365125"/>
          </a:xfrm>
          <a:prstGeom prst="rect">
            <a:avLst/>
          </a:prstGeom>
        </p:spPr>
        <p:txBody>
          <a:bodyPr vert="horz" lIns="91440" tIns="45720" rIns="91440" bIns="45720" rtlCol="0" anchor="ctr"/>
          <a:lstStyle>
            <a:defPPr>
              <a:defRPr lang="da-DK"/>
            </a:defPPr>
            <a:lvl1pPr marL="0" algn="r" defTabSz="914400" rtl="0" eaLnBrk="1" latinLnBrk="0" hangingPunct="1">
              <a:defRPr sz="1200" kern="1200">
                <a:solidFill>
                  <a:schemeClr val="accent1"/>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79368AF-1170-5D45-AB85-F739246C0D5C}" type="slidenum">
              <a:rPr kumimoji="0" lang="en-US" sz="1200" b="0" i="0" u="none" strike="noStrike" kern="1200" cap="none" spc="0" normalizeH="0" baseline="0" noProof="0" smtClean="0">
                <a:ln>
                  <a:noFill/>
                </a:ln>
                <a:solidFill>
                  <a:srgbClr val="00457D"/>
                </a:solidFill>
                <a:effectLst/>
                <a:uLnTx/>
                <a:uFillTx/>
                <a:latin typeface="Arial" charset="0"/>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en-US" sz="1200" b="0" i="0" u="none" strike="noStrike" kern="1200" cap="none" spc="0" normalizeH="0" baseline="0" noProof="0" dirty="0">
              <a:ln>
                <a:noFill/>
              </a:ln>
              <a:solidFill>
                <a:srgbClr val="00457D"/>
              </a:solidFill>
              <a:effectLst/>
              <a:uLnTx/>
              <a:uFillTx/>
              <a:latin typeface="Arial" charset="0"/>
              <a:cs typeface="Arial" charset="0"/>
            </a:endParaRPr>
          </a:p>
        </p:txBody>
      </p:sp>
      <p:sp>
        <p:nvSpPr>
          <p:cNvPr id="10" name="Pladsholder til tekst 9"/>
          <p:cNvSpPr>
            <a:spLocks noGrp="1"/>
          </p:cNvSpPr>
          <p:nvPr>
            <p:ph type="body" sz="quarter" idx="14" hasCustomPrompt="1"/>
          </p:nvPr>
        </p:nvSpPr>
        <p:spPr>
          <a:xfrm>
            <a:off x="2364259" y="1466335"/>
            <a:ext cx="8459927" cy="4524065"/>
          </a:xfrm>
          <a:prstGeom prst="rect">
            <a:avLst/>
          </a:prstGeom>
        </p:spPr>
        <p:txBody>
          <a:bodyPr>
            <a:normAutofit/>
          </a:bodyPr>
          <a:lstStyle>
            <a:lvl1pPr>
              <a:defRPr sz="2000" baseline="0">
                <a:solidFill>
                  <a:schemeClr val="bg1"/>
                </a:solidFill>
              </a:defRPr>
            </a:lvl1pPr>
            <a:lvl2pPr>
              <a:defRPr sz="1700">
                <a:solidFill>
                  <a:schemeClr val="bg1"/>
                </a:solidFill>
              </a:defRPr>
            </a:lvl2pPr>
            <a:lvl3pPr>
              <a:defRPr sz="1700">
                <a:solidFill>
                  <a:schemeClr val="bg1"/>
                </a:solidFill>
              </a:defRPr>
            </a:lvl3pPr>
            <a:lvl4pPr>
              <a:defRPr sz="1700">
                <a:solidFill>
                  <a:schemeClr val="bg1"/>
                </a:solidFill>
              </a:defRPr>
            </a:lvl4pPr>
            <a:lvl5pPr>
              <a:defRPr sz="1700">
                <a:solidFill>
                  <a:schemeClr val="bg1"/>
                </a:solidFill>
              </a:defRPr>
            </a:lvl5pPr>
          </a:lstStyle>
          <a:p>
            <a:pPr lvl="0"/>
            <a:r>
              <a:rPr lang="da-DK" dirty="0"/>
              <a:t>[Indsæt tekst]</a:t>
            </a:r>
          </a:p>
        </p:txBody>
      </p:sp>
      <p:grpSp>
        <p:nvGrpSpPr>
          <p:cNvPr id="8" name="Gruppe 7"/>
          <p:cNvGrpSpPr/>
          <p:nvPr userDrawn="1"/>
        </p:nvGrpSpPr>
        <p:grpSpPr>
          <a:xfrm>
            <a:off x="709609" y="1466335"/>
            <a:ext cx="1370717" cy="3041865"/>
            <a:chOff x="701268" y="1681078"/>
            <a:chExt cx="1607593" cy="3327714"/>
          </a:xfrm>
        </p:grpSpPr>
        <p:sp>
          <p:nvSpPr>
            <p:cNvPr id="9" name="Forbindelse til en anden diagramside 8"/>
            <p:cNvSpPr/>
            <p:nvPr/>
          </p:nvSpPr>
          <p:spPr>
            <a:xfrm>
              <a:off x="701268" y="1681078"/>
              <a:ext cx="1607592" cy="789709"/>
            </a:xfrm>
            <a:prstGeom prst="flowChartOffpageConnector">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100" b="0" i="0" u="none" strike="noStrike" kern="1200" cap="none" spc="0" normalizeH="0" baseline="0" noProof="0" dirty="0">
                <a:ln>
                  <a:noFill/>
                </a:ln>
                <a:solidFill>
                  <a:srgbClr val="FFFFFF"/>
                </a:solidFill>
                <a:effectLst/>
                <a:uLnTx/>
                <a:uFillTx/>
                <a:latin typeface="Georgia"/>
                <a:ea typeface="+mn-ea"/>
                <a:cs typeface="+mn-cs"/>
              </a:endParaRPr>
            </a:p>
          </p:txBody>
        </p:sp>
        <p:sp>
          <p:nvSpPr>
            <p:cNvPr id="11" name="Forbindelse til en anden diagramside 10"/>
            <p:cNvSpPr/>
            <p:nvPr/>
          </p:nvSpPr>
          <p:spPr>
            <a:xfrm>
              <a:off x="701268" y="3438028"/>
              <a:ext cx="1607592" cy="789709"/>
            </a:xfrm>
            <a:prstGeom prst="flowChartOffpageConnector">
              <a:avLst/>
            </a:prstGeom>
            <a:solidFill>
              <a:srgbClr val="00457D">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600" b="0" i="0" u="none" strike="noStrike" kern="1200" cap="none" spc="0" normalizeH="0" baseline="0" noProof="0" dirty="0">
                <a:ln>
                  <a:noFill/>
                </a:ln>
                <a:solidFill>
                  <a:srgbClr val="FFFFFF"/>
                </a:solidFill>
                <a:effectLst/>
                <a:uLnTx/>
                <a:uFillTx/>
                <a:latin typeface="Georgia"/>
                <a:ea typeface="+mn-ea"/>
                <a:cs typeface="+mn-cs"/>
              </a:endParaRPr>
            </a:p>
          </p:txBody>
        </p:sp>
        <p:sp>
          <p:nvSpPr>
            <p:cNvPr id="12" name="Forbindelse til en anden diagramside 11"/>
            <p:cNvSpPr/>
            <p:nvPr/>
          </p:nvSpPr>
          <p:spPr>
            <a:xfrm>
              <a:off x="701268" y="2559552"/>
              <a:ext cx="1607592" cy="789709"/>
            </a:xfrm>
            <a:prstGeom prst="flowChartOffpageConnector">
              <a:avLst/>
            </a:prstGeom>
            <a:solidFill>
              <a:srgbClr val="0045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600" b="0" i="0" u="none" strike="noStrike" kern="1200" cap="none" spc="0" normalizeH="0" baseline="0" noProof="0" dirty="0">
                <a:ln>
                  <a:noFill/>
                </a:ln>
                <a:solidFill>
                  <a:srgbClr val="FFFFFF"/>
                </a:solidFill>
                <a:effectLst/>
                <a:uLnTx/>
                <a:uFillTx/>
                <a:latin typeface="Georgia"/>
                <a:ea typeface="+mn-ea"/>
                <a:cs typeface="+mn-cs"/>
              </a:endParaRPr>
            </a:p>
          </p:txBody>
        </p:sp>
        <p:sp>
          <p:nvSpPr>
            <p:cNvPr id="13" name="Rektangel 12"/>
            <p:cNvSpPr/>
            <p:nvPr/>
          </p:nvSpPr>
          <p:spPr>
            <a:xfrm>
              <a:off x="701269" y="4366060"/>
              <a:ext cx="1607592" cy="642732"/>
            </a:xfrm>
            <a:prstGeom prst="rect">
              <a:avLst/>
            </a:prstGeom>
            <a:solidFill>
              <a:srgbClr val="00457D">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100" b="0" i="0" u="none" strike="noStrike" kern="1200" cap="none" spc="0" normalizeH="0" baseline="0" noProof="0" dirty="0">
                <a:ln>
                  <a:noFill/>
                </a:ln>
                <a:solidFill>
                  <a:srgbClr val="FFFFFF"/>
                </a:solidFill>
                <a:effectLst/>
                <a:uLnTx/>
                <a:uFillTx/>
                <a:latin typeface="Georgia"/>
                <a:ea typeface="+mn-ea"/>
                <a:cs typeface="+mn-cs"/>
              </a:endParaRPr>
            </a:p>
          </p:txBody>
        </p:sp>
      </p:grpSp>
      <p:sp>
        <p:nvSpPr>
          <p:cNvPr id="15" name="Pladsholder til tekst 9"/>
          <p:cNvSpPr>
            <a:spLocks noGrp="1"/>
          </p:cNvSpPr>
          <p:nvPr>
            <p:ph type="body" sz="quarter" idx="23" hasCustomPrompt="1"/>
          </p:nvPr>
        </p:nvSpPr>
        <p:spPr>
          <a:xfrm>
            <a:off x="709609" y="2267267"/>
            <a:ext cx="1370716" cy="577082"/>
          </a:xfrm>
          <a:prstGeom prst="rect">
            <a:avLst/>
          </a:prstGeom>
        </p:spPr>
        <p:txBody>
          <a:bodyPr anchor="ctr">
            <a:normAutofit/>
          </a:bodyPr>
          <a:lstStyle>
            <a:lvl1pPr marL="0" indent="0" algn="ctr">
              <a:buNone/>
              <a:defRPr sz="1600" baseline="0">
                <a:solidFill>
                  <a:schemeClr val="tx2"/>
                </a:solidFill>
              </a:defRPr>
            </a:lvl1pPr>
            <a:lvl2pPr>
              <a:defRPr sz="1700">
                <a:solidFill>
                  <a:schemeClr val="bg1"/>
                </a:solidFill>
              </a:defRPr>
            </a:lvl2pPr>
            <a:lvl3pPr>
              <a:defRPr sz="1700">
                <a:solidFill>
                  <a:schemeClr val="bg1"/>
                </a:solidFill>
              </a:defRPr>
            </a:lvl3pPr>
            <a:lvl4pPr>
              <a:defRPr sz="1700">
                <a:solidFill>
                  <a:schemeClr val="bg1"/>
                </a:solidFill>
              </a:defRPr>
            </a:lvl4pPr>
            <a:lvl5pPr>
              <a:defRPr sz="1700">
                <a:solidFill>
                  <a:schemeClr val="bg1"/>
                </a:solidFill>
              </a:defRPr>
            </a:lvl5pPr>
          </a:lstStyle>
          <a:p>
            <a:pPr lvl="0"/>
            <a:r>
              <a:rPr lang="da-DK" dirty="0"/>
              <a:t>[Agenda pkt. 2]</a:t>
            </a:r>
          </a:p>
        </p:txBody>
      </p:sp>
      <p:sp>
        <p:nvSpPr>
          <p:cNvPr id="16" name="Pladsholder til tekst 9"/>
          <p:cNvSpPr>
            <a:spLocks noGrp="1"/>
          </p:cNvSpPr>
          <p:nvPr>
            <p:ph type="body" sz="quarter" idx="24" hasCustomPrompt="1"/>
          </p:nvPr>
        </p:nvSpPr>
        <p:spPr>
          <a:xfrm>
            <a:off x="709609" y="3065281"/>
            <a:ext cx="1370716" cy="577082"/>
          </a:xfrm>
          <a:prstGeom prst="rect">
            <a:avLst/>
          </a:prstGeom>
        </p:spPr>
        <p:txBody>
          <a:bodyPr anchor="ctr">
            <a:normAutofit/>
          </a:bodyPr>
          <a:lstStyle>
            <a:lvl1pPr marL="0" indent="0" algn="ctr">
              <a:buNone/>
              <a:defRPr sz="1600" baseline="0">
                <a:solidFill>
                  <a:schemeClr val="tx2"/>
                </a:solidFill>
              </a:defRPr>
            </a:lvl1pPr>
            <a:lvl2pPr>
              <a:defRPr sz="1700">
                <a:solidFill>
                  <a:schemeClr val="bg1"/>
                </a:solidFill>
              </a:defRPr>
            </a:lvl2pPr>
            <a:lvl3pPr>
              <a:defRPr sz="1700">
                <a:solidFill>
                  <a:schemeClr val="bg1"/>
                </a:solidFill>
              </a:defRPr>
            </a:lvl3pPr>
            <a:lvl4pPr>
              <a:defRPr sz="1700">
                <a:solidFill>
                  <a:schemeClr val="bg1"/>
                </a:solidFill>
              </a:defRPr>
            </a:lvl4pPr>
            <a:lvl5pPr>
              <a:defRPr sz="1700">
                <a:solidFill>
                  <a:schemeClr val="bg1"/>
                </a:solidFill>
              </a:defRPr>
            </a:lvl5pPr>
          </a:lstStyle>
          <a:p>
            <a:pPr lvl="0"/>
            <a:r>
              <a:rPr lang="da-DK" dirty="0"/>
              <a:t>[Agenda pkt. 3]</a:t>
            </a:r>
          </a:p>
        </p:txBody>
      </p:sp>
      <p:sp>
        <p:nvSpPr>
          <p:cNvPr id="17" name="Pladsholder til tekst 9"/>
          <p:cNvSpPr>
            <a:spLocks noGrp="1"/>
          </p:cNvSpPr>
          <p:nvPr>
            <p:ph type="body" sz="quarter" idx="25" hasCustomPrompt="1"/>
          </p:nvPr>
        </p:nvSpPr>
        <p:spPr>
          <a:xfrm>
            <a:off x="709609" y="1466335"/>
            <a:ext cx="1370716" cy="577082"/>
          </a:xfrm>
          <a:prstGeom prst="rect">
            <a:avLst/>
          </a:prstGeom>
        </p:spPr>
        <p:txBody>
          <a:bodyPr anchor="ctr">
            <a:normAutofit/>
          </a:bodyPr>
          <a:lstStyle>
            <a:lvl1pPr marL="0" indent="0" algn="ctr">
              <a:buNone/>
              <a:defRPr sz="1600" baseline="0">
                <a:solidFill>
                  <a:schemeClr val="tx2"/>
                </a:solidFill>
              </a:defRPr>
            </a:lvl1pPr>
            <a:lvl2pPr>
              <a:defRPr sz="1700">
                <a:solidFill>
                  <a:schemeClr val="bg1"/>
                </a:solidFill>
              </a:defRPr>
            </a:lvl2pPr>
            <a:lvl3pPr>
              <a:defRPr sz="1700">
                <a:solidFill>
                  <a:schemeClr val="bg1"/>
                </a:solidFill>
              </a:defRPr>
            </a:lvl3pPr>
            <a:lvl4pPr>
              <a:defRPr sz="1700">
                <a:solidFill>
                  <a:schemeClr val="bg1"/>
                </a:solidFill>
              </a:defRPr>
            </a:lvl4pPr>
            <a:lvl5pPr>
              <a:defRPr sz="1700">
                <a:solidFill>
                  <a:schemeClr val="bg1"/>
                </a:solidFill>
              </a:defRPr>
            </a:lvl5pPr>
          </a:lstStyle>
          <a:p>
            <a:pPr lvl="0"/>
            <a:r>
              <a:rPr lang="da-DK" dirty="0"/>
              <a:t>[Agenda pkt. 1]</a:t>
            </a:r>
          </a:p>
        </p:txBody>
      </p:sp>
      <p:sp>
        <p:nvSpPr>
          <p:cNvPr id="19" name="Pladsholder til tekst 9"/>
          <p:cNvSpPr>
            <a:spLocks noGrp="1"/>
          </p:cNvSpPr>
          <p:nvPr>
            <p:ph type="body" sz="quarter" idx="27" hasCustomPrompt="1"/>
          </p:nvPr>
        </p:nvSpPr>
        <p:spPr>
          <a:xfrm>
            <a:off x="709609" y="3920678"/>
            <a:ext cx="1370716" cy="577082"/>
          </a:xfrm>
          <a:prstGeom prst="rect">
            <a:avLst/>
          </a:prstGeom>
        </p:spPr>
        <p:txBody>
          <a:bodyPr anchor="ctr">
            <a:normAutofit/>
          </a:bodyPr>
          <a:lstStyle>
            <a:lvl1pPr marL="0" indent="0" algn="ctr">
              <a:buNone/>
              <a:defRPr sz="1600" baseline="0">
                <a:solidFill>
                  <a:schemeClr val="tx2"/>
                </a:solidFill>
              </a:defRPr>
            </a:lvl1pPr>
            <a:lvl2pPr>
              <a:defRPr sz="1700">
                <a:solidFill>
                  <a:schemeClr val="bg1"/>
                </a:solidFill>
              </a:defRPr>
            </a:lvl2pPr>
            <a:lvl3pPr>
              <a:defRPr sz="1700">
                <a:solidFill>
                  <a:schemeClr val="bg1"/>
                </a:solidFill>
              </a:defRPr>
            </a:lvl3pPr>
            <a:lvl4pPr>
              <a:defRPr sz="1700">
                <a:solidFill>
                  <a:schemeClr val="bg1"/>
                </a:solidFill>
              </a:defRPr>
            </a:lvl4pPr>
            <a:lvl5pPr>
              <a:defRPr sz="1700">
                <a:solidFill>
                  <a:schemeClr val="bg1"/>
                </a:solidFill>
              </a:defRPr>
            </a:lvl5pPr>
          </a:lstStyle>
          <a:p>
            <a:pPr lvl="0"/>
            <a:r>
              <a:rPr lang="da-DK" dirty="0"/>
              <a:t>[Sidste pkt.]</a:t>
            </a:r>
          </a:p>
        </p:txBody>
      </p:sp>
    </p:spTree>
    <p:extLst>
      <p:ext uri="{BB962C8B-B14F-4D97-AF65-F5344CB8AC3E}">
        <p14:creationId xmlns:p14="http://schemas.microsoft.com/office/powerpoint/2010/main" val="7366822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3">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568763" y="161995"/>
            <a:ext cx="1331200" cy="2044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 Placeholder 1"/>
          <p:cNvSpPr>
            <a:spLocks noGrp="1"/>
          </p:cNvSpPr>
          <p:nvPr>
            <p:ph type="body" sz="quarter" idx="13" hasCustomPrompt="1"/>
          </p:nvPr>
        </p:nvSpPr>
        <p:spPr>
          <a:xfrm>
            <a:off x="709609" y="720001"/>
            <a:ext cx="10114577" cy="460564"/>
          </a:xfrm>
          <a:prstGeom prst="rect">
            <a:avLst/>
          </a:prstGeom>
        </p:spPr>
        <p:txBody>
          <a:bodyPr>
            <a:normAutofit/>
          </a:bodyPr>
          <a:lstStyle>
            <a:lvl1pPr marL="0" indent="0">
              <a:buNone/>
              <a:defRPr>
                <a:solidFill>
                  <a:schemeClr val="accent1"/>
                </a:solidFill>
                <a:latin typeface="+mj-lt"/>
              </a:defRPr>
            </a:lvl1pPr>
          </a:lstStyle>
          <a:p>
            <a:r>
              <a:rPr lang="da-DK" dirty="0">
                <a:solidFill>
                  <a:schemeClr val="accent1"/>
                </a:solidFill>
              </a:rPr>
              <a:t>[Overskrift]</a:t>
            </a:r>
          </a:p>
        </p:txBody>
      </p:sp>
      <p:sp>
        <p:nvSpPr>
          <p:cNvPr id="7" name="Slide Number Placeholder 5"/>
          <p:cNvSpPr txBox="1">
            <a:spLocks/>
          </p:cNvSpPr>
          <p:nvPr userDrawn="1"/>
        </p:nvSpPr>
        <p:spPr>
          <a:xfrm>
            <a:off x="8730000" y="5990400"/>
            <a:ext cx="2743200" cy="365125"/>
          </a:xfrm>
          <a:prstGeom prst="rect">
            <a:avLst/>
          </a:prstGeom>
        </p:spPr>
        <p:txBody>
          <a:bodyPr vert="horz" lIns="91440" tIns="45720" rIns="91440" bIns="45720" rtlCol="0" anchor="ctr"/>
          <a:lstStyle>
            <a:defPPr>
              <a:defRPr lang="da-DK"/>
            </a:defPPr>
            <a:lvl1pPr marL="0" algn="r" defTabSz="914400" rtl="0" eaLnBrk="1" latinLnBrk="0" hangingPunct="1">
              <a:defRPr sz="1200" kern="1200">
                <a:solidFill>
                  <a:schemeClr val="accent1"/>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79368AF-1170-5D45-AB85-F739246C0D5C}" type="slidenum">
              <a:rPr kumimoji="0" lang="en-US" sz="1200" b="0" i="0" u="none" strike="noStrike" kern="1200" cap="none" spc="0" normalizeH="0" baseline="0" noProof="0" smtClean="0">
                <a:ln>
                  <a:noFill/>
                </a:ln>
                <a:solidFill>
                  <a:srgbClr val="00457D"/>
                </a:solidFill>
                <a:effectLst/>
                <a:uLnTx/>
                <a:uFillTx/>
                <a:latin typeface="Arial" charset="0"/>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en-US" sz="1200" b="0" i="0" u="none" strike="noStrike" kern="1200" cap="none" spc="0" normalizeH="0" baseline="0" noProof="0" dirty="0">
              <a:ln>
                <a:noFill/>
              </a:ln>
              <a:solidFill>
                <a:srgbClr val="00457D"/>
              </a:solidFill>
              <a:effectLst/>
              <a:uLnTx/>
              <a:uFillTx/>
              <a:latin typeface="Arial" charset="0"/>
              <a:cs typeface="Arial" charset="0"/>
            </a:endParaRPr>
          </a:p>
        </p:txBody>
      </p:sp>
      <p:sp>
        <p:nvSpPr>
          <p:cNvPr id="10" name="Pladsholder til tekst 9"/>
          <p:cNvSpPr>
            <a:spLocks noGrp="1"/>
          </p:cNvSpPr>
          <p:nvPr>
            <p:ph type="body" sz="quarter" idx="14" hasCustomPrompt="1"/>
          </p:nvPr>
        </p:nvSpPr>
        <p:spPr>
          <a:xfrm>
            <a:off x="2364259" y="1466335"/>
            <a:ext cx="8459927" cy="4524065"/>
          </a:xfrm>
          <a:prstGeom prst="rect">
            <a:avLst/>
          </a:prstGeom>
        </p:spPr>
        <p:txBody>
          <a:bodyPr>
            <a:normAutofit/>
          </a:bodyPr>
          <a:lstStyle>
            <a:lvl1pPr>
              <a:defRPr sz="2000" baseline="0">
                <a:solidFill>
                  <a:schemeClr val="bg1"/>
                </a:solidFill>
              </a:defRPr>
            </a:lvl1pPr>
            <a:lvl2pPr>
              <a:defRPr sz="1700">
                <a:solidFill>
                  <a:schemeClr val="bg1"/>
                </a:solidFill>
              </a:defRPr>
            </a:lvl2pPr>
            <a:lvl3pPr>
              <a:defRPr sz="1700">
                <a:solidFill>
                  <a:schemeClr val="bg1"/>
                </a:solidFill>
              </a:defRPr>
            </a:lvl3pPr>
            <a:lvl4pPr>
              <a:defRPr sz="1700">
                <a:solidFill>
                  <a:schemeClr val="bg1"/>
                </a:solidFill>
              </a:defRPr>
            </a:lvl4pPr>
            <a:lvl5pPr>
              <a:defRPr sz="1700">
                <a:solidFill>
                  <a:schemeClr val="bg1"/>
                </a:solidFill>
              </a:defRPr>
            </a:lvl5pPr>
          </a:lstStyle>
          <a:p>
            <a:pPr lvl="0"/>
            <a:r>
              <a:rPr lang="da-DK" dirty="0"/>
              <a:t>[Indsæt tekst]</a:t>
            </a:r>
          </a:p>
        </p:txBody>
      </p:sp>
      <p:grpSp>
        <p:nvGrpSpPr>
          <p:cNvPr id="8" name="Gruppe 7"/>
          <p:cNvGrpSpPr/>
          <p:nvPr userDrawn="1"/>
        </p:nvGrpSpPr>
        <p:grpSpPr>
          <a:xfrm>
            <a:off x="709609" y="1466335"/>
            <a:ext cx="1370717" cy="3041865"/>
            <a:chOff x="701268" y="1681078"/>
            <a:chExt cx="1607593" cy="3327714"/>
          </a:xfrm>
        </p:grpSpPr>
        <p:sp>
          <p:nvSpPr>
            <p:cNvPr id="9" name="Forbindelse til en anden diagramside 8"/>
            <p:cNvSpPr/>
            <p:nvPr/>
          </p:nvSpPr>
          <p:spPr>
            <a:xfrm>
              <a:off x="701268" y="1681078"/>
              <a:ext cx="1607592" cy="789709"/>
            </a:xfrm>
            <a:prstGeom prst="flowChartOffpageConnector">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100" b="0" i="0" u="none" strike="noStrike" kern="1200" cap="none" spc="0" normalizeH="0" baseline="0" noProof="0" dirty="0">
                <a:ln>
                  <a:noFill/>
                </a:ln>
                <a:solidFill>
                  <a:srgbClr val="FFFFFF"/>
                </a:solidFill>
                <a:effectLst/>
                <a:uLnTx/>
                <a:uFillTx/>
                <a:latin typeface="Georgia"/>
                <a:ea typeface="+mn-ea"/>
                <a:cs typeface="+mn-cs"/>
              </a:endParaRPr>
            </a:p>
          </p:txBody>
        </p:sp>
        <p:sp>
          <p:nvSpPr>
            <p:cNvPr id="11" name="Forbindelse til en anden diagramside 10"/>
            <p:cNvSpPr/>
            <p:nvPr/>
          </p:nvSpPr>
          <p:spPr>
            <a:xfrm>
              <a:off x="701268" y="3438028"/>
              <a:ext cx="1607592" cy="789709"/>
            </a:xfrm>
            <a:prstGeom prst="flowChartOffpageConnector">
              <a:avLst/>
            </a:prstGeom>
            <a:solidFill>
              <a:srgbClr val="0045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600" b="0" i="0" u="none" strike="noStrike" kern="1200" cap="none" spc="0" normalizeH="0" baseline="0" noProof="0" dirty="0">
                <a:ln>
                  <a:noFill/>
                </a:ln>
                <a:solidFill>
                  <a:srgbClr val="FFFFFF"/>
                </a:solidFill>
                <a:effectLst/>
                <a:uLnTx/>
                <a:uFillTx/>
                <a:latin typeface="Georgia"/>
                <a:ea typeface="+mn-ea"/>
                <a:cs typeface="+mn-cs"/>
              </a:endParaRPr>
            </a:p>
          </p:txBody>
        </p:sp>
        <p:sp>
          <p:nvSpPr>
            <p:cNvPr id="12" name="Forbindelse til en anden diagramside 11"/>
            <p:cNvSpPr/>
            <p:nvPr/>
          </p:nvSpPr>
          <p:spPr>
            <a:xfrm>
              <a:off x="701268" y="2559552"/>
              <a:ext cx="1607592" cy="789709"/>
            </a:xfrm>
            <a:prstGeom prst="flowChartOffpageConnector">
              <a:avLst/>
            </a:prstGeom>
            <a:solidFill>
              <a:srgbClr val="00457D">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600" b="0" i="0" u="none" strike="noStrike" kern="1200" cap="none" spc="0" normalizeH="0" baseline="0" noProof="0" dirty="0">
                <a:ln>
                  <a:noFill/>
                </a:ln>
                <a:solidFill>
                  <a:srgbClr val="FFFFFF"/>
                </a:solidFill>
                <a:effectLst/>
                <a:uLnTx/>
                <a:uFillTx/>
                <a:latin typeface="Georgia"/>
                <a:ea typeface="+mn-ea"/>
                <a:cs typeface="+mn-cs"/>
              </a:endParaRPr>
            </a:p>
          </p:txBody>
        </p:sp>
        <p:sp>
          <p:nvSpPr>
            <p:cNvPr id="13" name="Rektangel 12"/>
            <p:cNvSpPr/>
            <p:nvPr/>
          </p:nvSpPr>
          <p:spPr>
            <a:xfrm>
              <a:off x="701269" y="4366060"/>
              <a:ext cx="1607592" cy="642732"/>
            </a:xfrm>
            <a:prstGeom prst="rect">
              <a:avLst/>
            </a:prstGeom>
            <a:solidFill>
              <a:srgbClr val="00457D">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100" b="0" i="0" u="none" strike="noStrike" kern="1200" cap="none" spc="0" normalizeH="0" baseline="0" noProof="0" dirty="0">
                <a:ln>
                  <a:noFill/>
                </a:ln>
                <a:solidFill>
                  <a:srgbClr val="FFFFFF"/>
                </a:solidFill>
                <a:effectLst/>
                <a:uLnTx/>
                <a:uFillTx/>
                <a:latin typeface="Georgia"/>
                <a:ea typeface="+mn-ea"/>
                <a:cs typeface="+mn-cs"/>
              </a:endParaRPr>
            </a:p>
          </p:txBody>
        </p:sp>
      </p:grpSp>
      <p:sp>
        <p:nvSpPr>
          <p:cNvPr id="15" name="Pladsholder til tekst 9"/>
          <p:cNvSpPr>
            <a:spLocks noGrp="1"/>
          </p:cNvSpPr>
          <p:nvPr>
            <p:ph type="body" sz="quarter" idx="23" hasCustomPrompt="1"/>
          </p:nvPr>
        </p:nvSpPr>
        <p:spPr>
          <a:xfrm>
            <a:off x="709609" y="2267267"/>
            <a:ext cx="1370716" cy="577082"/>
          </a:xfrm>
          <a:prstGeom prst="rect">
            <a:avLst/>
          </a:prstGeom>
        </p:spPr>
        <p:txBody>
          <a:bodyPr anchor="ctr">
            <a:normAutofit/>
          </a:bodyPr>
          <a:lstStyle>
            <a:lvl1pPr marL="0" indent="0" algn="ctr">
              <a:buNone/>
              <a:defRPr sz="1600" baseline="0">
                <a:solidFill>
                  <a:schemeClr val="tx2"/>
                </a:solidFill>
              </a:defRPr>
            </a:lvl1pPr>
            <a:lvl2pPr>
              <a:defRPr sz="1700">
                <a:solidFill>
                  <a:schemeClr val="bg1"/>
                </a:solidFill>
              </a:defRPr>
            </a:lvl2pPr>
            <a:lvl3pPr>
              <a:defRPr sz="1700">
                <a:solidFill>
                  <a:schemeClr val="bg1"/>
                </a:solidFill>
              </a:defRPr>
            </a:lvl3pPr>
            <a:lvl4pPr>
              <a:defRPr sz="1700">
                <a:solidFill>
                  <a:schemeClr val="bg1"/>
                </a:solidFill>
              </a:defRPr>
            </a:lvl4pPr>
            <a:lvl5pPr>
              <a:defRPr sz="1700">
                <a:solidFill>
                  <a:schemeClr val="bg1"/>
                </a:solidFill>
              </a:defRPr>
            </a:lvl5pPr>
          </a:lstStyle>
          <a:p>
            <a:pPr lvl="0"/>
            <a:r>
              <a:rPr lang="da-DK" dirty="0"/>
              <a:t>[Agenda pkt. 2]</a:t>
            </a:r>
          </a:p>
        </p:txBody>
      </p:sp>
      <p:sp>
        <p:nvSpPr>
          <p:cNvPr id="16" name="Pladsholder til tekst 9"/>
          <p:cNvSpPr>
            <a:spLocks noGrp="1"/>
          </p:cNvSpPr>
          <p:nvPr>
            <p:ph type="body" sz="quarter" idx="24" hasCustomPrompt="1"/>
          </p:nvPr>
        </p:nvSpPr>
        <p:spPr>
          <a:xfrm>
            <a:off x="709609" y="3065281"/>
            <a:ext cx="1370716" cy="577082"/>
          </a:xfrm>
          <a:prstGeom prst="rect">
            <a:avLst/>
          </a:prstGeom>
        </p:spPr>
        <p:txBody>
          <a:bodyPr anchor="ctr">
            <a:normAutofit/>
          </a:bodyPr>
          <a:lstStyle>
            <a:lvl1pPr marL="0" indent="0" algn="ctr">
              <a:buNone/>
              <a:defRPr sz="1600" baseline="0">
                <a:solidFill>
                  <a:schemeClr val="tx2"/>
                </a:solidFill>
              </a:defRPr>
            </a:lvl1pPr>
            <a:lvl2pPr>
              <a:defRPr sz="1700">
                <a:solidFill>
                  <a:schemeClr val="bg1"/>
                </a:solidFill>
              </a:defRPr>
            </a:lvl2pPr>
            <a:lvl3pPr>
              <a:defRPr sz="1700">
                <a:solidFill>
                  <a:schemeClr val="bg1"/>
                </a:solidFill>
              </a:defRPr>
            </a:lvl3pPr>
            <a:lvl4pPr>
              <a:defRPr sz="1700">
                <a:solidFill>
                  <a:schemeClr val="bg1"/>
                </a:solidFill>
              </a:defRPr>
            </a:lvl4pPr>
            <a:lvl5pPr>
              <a:defRPr sz="1700">
                <a:solidFill>
                  <a:schemeClr val="bg1"/>
                </a:solidFill>
              </a:defRPr>
            </a:lvl5pPr>
          </a:lstStyle>
          <a:p>
            <a:pPr lvl="0"/>
            <a:r>
              <a:rPr lang="da-DK" dirty="0"/>
              <a:t>[Agenda pkt. 3]</a:t>
            </a:r>
          </a:p>
        </p:txBody>
      </p:sp>
      <p:sp>
        <p:nvSpPr>
          <p:cNvPr id="17" name="Pladsholder til tekst 9"/>
          <p:cNvSpPr>
            <a:spLocks noGrp="1"/>
          </p:cNvSpPr>
          <p:nvPr>
            <p:ph type="body" sz="quarter" idx="25" hasCustomPrompt="1"/>
          </p:nvPr>
        </p:nvSpPr>
        <p:spPr>
          <a:xfrm>
            <a:off x="709609" y="1466335"/>
            <a:ext cx="1370716" cy="577082"/>
          </a:xfrm>
          <a:prstGeom prst="rect">
            <a:avLst/>
          </a:prstGeom>
        </p:spPr>
        <p:txBody>
          <a:bodyPr anchor="ctr">
            <a:normAutofit/>
          </a:bodyPr>
          <a:lstStyle>
            <a:lvl1pPr marL="0" indent="0" algn="ctr">
              <a:buNone/>
              <a:defRPr sz="1600" baseline="0">
                <a:solidFill>
                  <a:schemeClr val="tx2"/>
                </a:solidFill>
              </a:defRPr>
            </a:lvl1pPr>
            <a:lvl2pPr>
              <a:defRPr sz="1700">
                <a:solidFill>
                  <a:schemeClr val="bg1"/>
                </a:solidFill>
              </a:defRPr>
            </a:lvl2pPr>
            <a:lvl3pPr>
              <a:defRPr sz="1700">
                <a:solidFill>
                  <a:schemeClr val="bg1"/>
                </a:solidFill>
              </a:defRPr>
            </a:lvl3pPr>
            <a:lvl4pPr>
              <a:defRPr sz="1700">
                <a:solidFill>
                  <a:schemeClr val="bg1"/>
                </a:solidFill>
              </a:defRPr>
            </a:lvl4pPr>
            <a:lvl5pPr>
              <a:defRPr sz="1700">
                <a:solidFill>
                  <a:schemeClr val="bg1"/>
                </a:solidFill>
              </a:defRPr>
            </a:lvl5pPr>
          </a:lstStyle>
          <a:p>
            <a:pPr lvl="0"/>
            <a:r>
              <a:rPr lang="da-DK" dirty="0"/>
              <a:t>[Agenda pkt. 1]</a:t>
            </a:r>
          </a:p>
        </p:txBody>
      </p:sp>
      <p:sp>
        <p:nvSpPr>
          <p:cNvPr id="19" name="Pladsholder til tekst 9"/>
          <p:cNvSpPr>
            <a:spLocks noGrp="1"/>
          </p:cNvSpPr>
          <p:nvPr>
            <p:ph type="body" sz="quarter" idx="27" hasCustomPrompt="1"/>
          </p:nvPr>
        </p:nvSpPr>
        <p:spPr>
          <a:xfrm>
            <a:off x="709609" y="3920678"/>
            <a:ext cx="1370716" cy="577082"/>
          </a:xfrm>
          <a:prstGeom prst="rect">
            <a:avLst/>
          </a:prstGeom>
        </p:spPr>
        <p:txBody>
          <a:bodyPr anchor="ctr">
            <a:normAutofit/>
          </a:bodyPr>
          <a:lstStyle>
            <a:lvl1pPr marL="0" indent="0" algn="ctr">
              <a:buNone/>
              <a:defRPr sz="1600" baseline="0">
                <a:solidFill>
                  <a:schemeClr val="tx2"/>
                </a:solidFill>
              </a:defRPr>
            </a:lvl1pPr>
            <a:lvl2pPr>
              <a:defRPr sz="1700">
                <a:solidFill>
                  <a:schemeClr val="bg1"/>
                </a:solidFill>
              </a:defRPr>
            </a:lvl2pPr>
            <a:lvl3pPr>
              <a:defRPr sz="1700">
                <a:solidFill>
                  <a:schemeClr val="bg1"/>
                </a:solidFill>
              </a:defRPr>
            </a:lvl3pPr>
            <a:lvl4pPr>
              <a:defRPr sz="1700">
                <a:solidFill>
                  <a:schemeClr val="bg1"/>
                </a:solidFill>
              </a:defRPr>
            </a:lvl4pPr>
            <a:lvl5pPr>
              <a:defRPr sz="1700">
                <a:solidFill>
                  <a:schemeClr val="bg1"/>
                </a:solidFill>
              </a:defRPr>
            </a:lvl5pPr>
          </a:lstStyle>
          <a:p>
            <a:pPr lvl="0"/>
            <a:r>
              <a:rPr lang="da-DK" dirty="0"/>
              <a:t>[Sidste pkt.]</a:t>
            </a:r>
          </a:p>
        </p:txBody>
      </p:sp>
    </p:spTree>
    <p:extLst>
      <p:ext uri="{BB962C8B-B14F-4D97-AF65-F5344CB8AC3E}">
        <p14:creationId xmlns:p14="http://schemas.microsoft.com/office/powerpoint/2010/main" val="920421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4">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568763" y="161995"/>
            <a:ext cx="1331200" cy="2044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 Placeholder 1"/>
          <p:cNvSpPr>
            <a:spLocks noGrp="1"/>
          </p:cNvSpPr>
          <p:nvPr>
            <p:ph type="body" sz="quarter" idx="13" hasCustomPrompt="1"/>
          </p:nvPr>
        </p:nvSpPr>
        <p:spPr>
          <a:xfrm>
            <a:off x="709609" y="720001"/>
            <a:ext cx="10114577" cy="460564"/>
          </a:xfrm>
          <a:prstGeom prst="rect">
            <a:avLst/>
          </a:prstGeom>
        </p:spPr>
        <p:txBody>
          <a:bodyPr>
            <a:normAutofit/>
          </a:bodyPr>
          <a:lstStyle>
            <a:lvl1pPr marL="0" indent="0">
              <a:buNone/>
              <a:defRPr>
                <a:solidFill>
                  <a:schemeClr val="accent1"/>
                </a:solidFill>
                <a:latin typeface="+mj-lt"/>
              </a:defRPr>
            </a:lvl1pPr>
          </a:lstStyle>
          <a:p>
            <a:r>
              <a:rPr lang="da-DK" dirty="0">
                <a:solidFill>
                  <a:schemeClr val="accent1"/>
                </a:solidFill>
              </a:rPr>
              <a:t>[Overskrift]</a:t>
            </a:r>
          </a:p>
        </p:txBody>
      </p:sp>
      <p:sp>
        <p:nvSpPr>
          <p:cNvPr id="7" name="Slide Number Placeholder 5"/>
          <p:cNvSpPr txBox="1">
            <a:spLocks/>
          </p:cNvSpPr>
          <p:nvPr userDrawn="1"/>
        </p:nvSpPr>
        <p:spPr>
          <a:xfrm>
            <a:off x="8730000" y="5990400"/>
            <a:ext cx="2743200" cy="365125"/>
          </a:xfrm>
          <a:prstGeom prst="rect">
            <a:avLst/>
          </a:prstGeom>
        </p:spPr>
        <p:txBody>
          <a:bodyPr vert="horz" lIns="91440" tIns="45720" rIns="91440" bIns="45720" rtlCol="0" anchor="ctr"/>
          <a:lstStyle>
            <a:defPPr>
              <a:defRPr lang="da-DK"/>
            </a:defPPr>
            <a:lvl1pPr marL="0" algn="r" defTabSz="914400" rtl="0" eaLnBrk="1" latinLnBrk="0" hangingPunct="1">
              <a:defRPr sz="1200" kern="1200">
                <a:solidFill>
                  <a:schemeClr val="accent1"/>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79368AF-1170-5D45-AB85-F739246C0D5C}" type="slidenum">
              <a:rPr kumimoji="0" lang="en-US" sz="1200" b="0" i="0" u="none" strike="noStrike" kern="1200" cap="none" spc="0" normalizeH="0" baseline="0" noProof="0" smtClean="0">
                <a:ln>
                  <a:noFill/>
                </a:ln>
                <a:solidFill>
                  <a:srgbClr val="00457D"/>
                </a:solidFill>
                <a:effectLst/>
                <a:uLnTx/>
                <a:uFillTx/>
                <a:latin typeface="Arial" charset="0"/>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en-US" sz="1200" b="0" i="0" u="none" strike="noStrike" kern="1200" cap="none" spc="0" normalizeH="0" baseline="0" noProof="0" dirty="0">
              <a:ln>
                <a:noFill/>
              </a:ln>
              <a:solidFill>
                <a:srgbClr val="00457D"/>
              </a:solidFill>
              <a:effectLst/>
              <a:uLnTx/>
              <a:uFillTx/>
              <a:latin typeface="Arial" charset="0"/>
              <a:cs typeface="Arial" charset="0"/>
            </a:endParaRPr>
          </a:p>
        </p:txBody>
      </p:sp>
      <p:sp>
        <p:nvSpPr>
          <p:cNvPr id="10" name="Pladsholder til tekst 9"/>
          <p:cNvSpPr>
            <a:spLocks noGrp="1"/>
          </p:cNvSpPr>
          <p:nvPr>
            <p:ph type="body" sz="quarter" idx="14" hasCustomPrompt="1"/>
          </p:nvPr>
        </p:nvSpPr>
        <p:spPr>
          <a:xfrm>
            <a:off x="2364259" y="1466335"/>
            <a:ext cx="8459927" cy="4524065"/>
          </a:xfrm>
          <a:prstGeom prst="rect">
            <a:avLst/>
          </a:prstGeom>
        </p:spPr>
        <p:txBody>
          <a:bodyPr>
            <a:normAutofit/>
          </a:bodyPr>
          <a:lstStyle>
            <a:lvl1pPr>
              <a:defRPr sz="2000" baseline="0">
                <a:solidFill>
                  <a:schemeClr val="bg1"/>
                </a:solidFill>
              </a:defRPr>
            </a:lvl1pPr>
            <a:lvl2pPr>
              <a:defRPr sz="1700">
                <a:solidFill>
                  <a:schemeClr val="bg1"/>
                </a:solidFill>
              </a:defRPr>
            </a:lvl2pPr>
            <a:lvl3pPr>
              <a:defRPr sz="1700">
                <a:solidFill>
                  <a:schemeClr val="bg1"/>
                </a:solidFill>
              </a:defRPr>
            </a:lvl3pPr>
            <a:lvl4pPr>
              <a:defRPr sz="1700">
                <a:solidFill>
                  <a:schemeClr val="bg1"/>
                </a:solidFill>
              </a:defRPr>
            </a:lvl4pPr>
            <a:lvl5pPr>
              <a:defRPr sz="1700">
                <a:solidFill>
                  <a:schemeClr val="bg1"/>
                </a:solidFill>
              </a:defRPr>
            </a:lvl5pPr>
          </a:lstStyle>
          <a:p>
            <a:pPr lvl="0"/>
            <a:r>
              <a:rPr lang="da-DK" dirty="0"/>
              <a:t>[Indsæt tekst]</a:t>
            </a:r>
          </a:p>
        </p:txBody>
      </p:sp>
      <p:grpSp>
        <p:nvGrpSpPr>
          <p:cNvPr id="8" name="Gruppe 7"/>
          <p:cNvGrpSpPr/>
          <p:nvPr userDrawn="1"/>
        </p:nvGrpSpPr>
        <p:grpSpPr>
          <a:xfrm>
            <a:off x="709609" y="1466335"/>
            <a:ext cx="1370717" cy="3041865"/>
            <a:chOff x="701268" y="1681078"/>
            <a:chExt cx="1607593" cy="3327714"/>
          </a:xfrm>
        </p:grpSpPr>
        <p:sp>
          <p:nvSpPr>
            <p:cNvPr id="9" name="Forbindelse til en anden diagramside 8"/>
            <p:cNvSpPr/>
            <p:nvPr/>
          </p:nvSpPr>
          <p:spPr>
            <a:xfrm>
              <a:off x="701268" y="1681078"/>
              <a:ext cx="1607592" cy="789709"/>
            </a:xfrm>
            <a:prstGeom prst="flowChartOffpageConnector">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100" b="0" i="0" u="none" strike="noStrike" kern="1200" cap="none" spc="0" normalizeH="0" baseline="0" noProof="0" dirty="0">
                <a:ln>
                  <a:noFill/>
                </a:ln>
                <a:solidFill>
                  <a:srgbClr val="FFFFFF"/>
                </a:solidFill>
                <a:effectLst/>
                <a:uLnTx/>
                <a:uFillTx/>
                <a:latin typeface="Georgia"/>
                <a:ea typeface="+mn-ea"/>
                <a:cs typeface="+mn-cs"/>
              </a:endParaRPr>
            </a:p>
          </p:txBody>
        </p:sp>
        <p:sp>
          <p:nvSpPr>
            <p:cNvPr id="11" name="Forbindelse til en anden diagramside 10"/>
            <p:cNvSpPr/>
            <p:nvPr/>
          </p:nvSpPr>
          <p:spPr>
            <a:xfrm>
              <a:off x="701268" y="3438028"/>
              <a:ext cx="1607592" cy="789709"/>
            </a:xfrm>
            <a:prstGeom prst="flowChartOffpageConnector">
              <a:avLst/>
            </a:prstGeom>
            <a:solidFill>
              <a:srgbClr val="00457D">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600" b="0" i="0" u="none" strike="noStrike" kern="1200" cap="none" spc="0" normalizeH="0" baseline="0" noProof="0" dirty="0">
                <a:ln>
                  <a:noFill/>
                </a:ln>
                <a:solidFill>
                  <a:srgbClr val="FFFFFF"/>
                </a:solidFill>
                <a:effectLst/>
                <a:uLnTx/>
                <a:uFillTx/>
                <a:latin typeface="Georgia"/>
                <a:ea typeface="+mn-ea"/>
                <a:cs typeface="+mn-cs"/>
              </a:endParaRPr>
            </a:p>
          </p:txBody>
        </p:sp>
        <p:sp>
          <p:nvSpPr>
            <p:cNvPr id="12" name="Forbindelse til en anden diagramside 11"/>
            <p:cNvSpPr/>
            <p:nvPr/>
          </p:nvSpPr>
          <p:spPr>
            <a:xfrm>
              <a:off x="701268" y="2559552"/>
              <a:ext cx="1607592" cy="789709"/>
            </a:xfrm>
            <a:prstGeom prst="flowChartOffpageConnector">
              <a:avLst/>
            </a:prstGeom>
            <a:solidFill>
              <a:srgbClr val="00457D">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600" b="0" i="0" u="none" strike="noStrike" kern="1200" cap="none" spc="0" normalizeH="0" baseline="0" noProof="0" dirty="0">
                <a:ln>
                  <a:noFill/>
                </a:ln>
                <a:solidFill>
                  <a:srgbClr val="FFFFFF"/>
                </a:solidFill>
                <a:effectLst/>
                <a:uLnTx/>
                <a:uFillTx/>
                <a:latin typeface="Georgia"/>
                <a:ea typeface="+mn-ea"/>
                <a:cs typeface="+mn-cs"/>
              </a:endParaRPr>
            </a:p>
          </p:txBody>
        </p:sp>
        <p:sp>
          <p:nvSpPr>
            <p:cNvPr id="13" name="Rektangel 12"/>
            <p:cNvSpPr/>
            <p:nvPr/>
          </p:nvSpPr>
          <p:spPr>
            <a:xfrm>
              <a:off x="701269" y="4366060"/>
              <a:ext cx="1607592" cy="642732"/>
            </a:xfrm>
            <a:prstGeom prst="rect">
              <a:avLst/>
            </a:prstGeom>
            <a:solidFill>
              <a:srgbClr val="0045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100" b="0" i="0" u="none" strike="noStrike" kern="1200" cap="none" spc="0" normalizeH="0" baseline="0" noProof="0" dirty="0">
                <a:ln>
                  <a:noFill/>
                </a:ln>
                <a:solidFill>
                  <a:srgbClr val="FFFFFF"/>
                </a:solidFill>
                <a:effectLst/>
                <a:uLnTx/>
                <a:uFillTx/>
                <a:latin typeface="Georgia"/>
                <a:ea typeface="+mn-ea"/>
                <a:cs typeface="+mn-cs"/>
              </a:endParaRPr>
            </a:p>
          </p:txBody>
        </p:sp>
      </p:grpSp>
      <p:sp>
        <p:nvSpPr>
          <p:cNvPr id="15" name="Pladsholder til tekst 9"/>
          <p:cNvSpPr>
            <a:spLocks noGrp="1"/>
          </p:cNvSpPr>
          <p:nvPr>
            <p:ph type="body" sz="quarter" idx="23" hasCustomPrompt="1"/>
          </p:nvPr>
        </p:nvSpPr>
        <p:spPr>
          <a:xfrm>
            <a:off x="709609" y="2267267"/>
            <a:ext cx="1370716" cy="577082"/>
          </a:xfrm>
          <a:prstGeom prst="rect">
            <a:avLst/>
          </a:prstGeom>
        </p:spPr>
        <p:txBody>
          <a:bodyPr anchor="ctr">
            <a:normAutofit/>
          </a:bodyPr>
          <a:lstStyle>
            <a:lvl1pPr marL="0" indent="0" algn="ctr">
              <a:buNone/>
              <a:defRPr sz="1600" baseline="0">
                <a:solidFill>
                  <a:schemeClr val="tx2"/>
                </a:solidFill>
              </a:defRPr>
            </a:lvl1pPr>
            <a:lvl2pPr>
              <a:defRPr sz="1700">
                <a:solidFill>
                  <a:schemeClr val="bg1"/>
                </a:solidFill>
              </a:defRPr>
            </a:lvl2pPr>
            <a:lvl3pPr>
              <a:defRPr sz="1700">
                <a:solidFill>
                  <a:schemeClr val="bg1"/>
                </a:solidFill>
              </a:defRPr>
            </a:lvl3pPr>
            <a:lvl4pPr>
              <a:defRPr sz="1700">
                <a:solidFill>
                  <a:schemeClr val="bg1"/>
                </a:solidFill>
              </a:defRPr>
            </a:lvl4pPr>
            <a:lvl5pPr>
              <a:defRPr sz="1700">
                <a:solidFill>
                  <a:schemeClr val="bg1"/>
                </a:solidFill>
              </a:defRPr>
            </a:lvl5pPr>
          </a:lstStyle>
          <a:p>
            <a:pPr lvl="0"/>
            <a:r>
              <a:rPr lang="da-DK" dirty="0"/>
              <a:t>[Agenda pkt. 2]</a:t>
            </a:r>
          </a:p>
        </p:txBody>
      </p:sp>
      <p:sp>
        <p:nvSpPr>
          <p:cNvPr id="16" name="Pladsholder til tekst 9"/>
          <p:cNvSpPr>
            <a:spLocks noGrp="1"/>
          </p:cNvSpPr>
          <p:nvPr>
            <p:ph type="body" sz="quarter" idx="24" hasCustomPrompt="1"/>
          </p:nvPr>
        </p:nvSpPr>
        <p:spPr>
          <a:xfrm>
            <a:off x="709609" y="3065281"/>
            <a:ext cx="1370716" cy="577082"/>
          </a:xfrm>
          <a:prstGeom prst="rect">
            <a:avLst/>
          </a:prstGeom>
        </p:spPr>
        <p:txBody>
          <a:bodyPr anchor="ctr">
            <a:normAutofit/>
          </a:bodyPr>
          <a:lstStyle>
            <a:lvl1pPr marL="0" indent="0" algn="ctr">
              <a:buNone/>
              <a:defRPr sz="1600" baseline="0">
                <a:solidFill>
                  <a:schemeClr val="tx2"/>
                </a:solidFill>
              </a:defRPr>
            </a:lvl1pPr>
            <a:lvl2pPr>
              <a:defRPr sz="1700">
                <a:solidFill>
                  <a:schemeClr val="bg1"/>
                </a:solidFill>
              </a:defRPr>
            </a:lvl2pPr>
            <a:lvl3pPr>
              <a:defRPr sz="1700">
                <a:solidFill>
                  <a:schemeClr val="bg1"/>
                </a:solidFill>
              </a:defRPr>
            </a:lvl3pPr>
            <a:lvl4pPr>
              <a:defRPr sz="1700">
                <a:solidFill>
                  <a:schemeClr val="bg1"/>
                </a:solidFill>
              </a:defRPr>
            </a:lvl4pPr>
            <a:lvl5pPr>
              <a:defRPr sz="1700">
                <a:solidFill>
                  <a:schemeClr val="bg1"/>
                </a:solidFill>
              </a:defRPr>
            </a:lvl5pPr>
          </a:lstStyle>
          <a:p>
            <a:pPr lvl="0"/>
            <a:r>
              <a:rPr lang="da-DK" dirty="0"/>
              <a:t>[Agenda pkt. 3]</a:t>
            </a:r>
          </a:p>
        </p:txBody>
      </p:sp>
      <p:sp>
        <p:nvSpPr>
          <p:cNvPr id="17" name="Pladsholder til tekst 9"/>
          <p:cNvSpPr>
            <a:spLocks noGrp="1"/>
          </p:cNvSpPr>
          <p:nvPr>
            <p:ph type="body" sz="quarter" idx="25" hasCustomPrompt="1"/>
          </p:nvPr>
        </p:nvSpPr>
        <p:spPr>
          <a:xfrm>
            <a:off x="709609" y="1466335"/>
            <a:ext cx="1370716" cy="577082"/>
          </a:xfrm>
          <a:prstGeom prst="rect">
            <a:avLst/>
          </a:prstGeom>
        </p:spPr>
        <p:txBody>
          <a:bodyPr anchor="ctr">
            <a:normAutofit/>
          </a:bodyPr>
          <a:lstStyle>
            <a:lvl1pPr marL="0" indent="0" algn="ctr">
              <a:buNone/>
              <a:defRPr sz="1600" baseline="0">
                <a:solidFill>
                  <a:schemeClr val="tx2"/>
                </a:solidFill>
              </a:defRPr>
            </a:lvl1pPr>
            <a:lvl2pPr>
              <a:defRPr sz="1700">
                <a:solidFill>
                  <a:schemeClr val="bg1"/>
                </a:solidFill>
              </a:defRPr>
            </a:lvl2pPr>
            <a:lvl3pPr>
              <a:defRPr sz="1700">
                <a:solidFill>
                  <a:schemeClr val="bg1"/>
                </a:solidFill>
              </a:defRPr>
            </a:lvl3pPr>
            <a:lvl4pPr>
              <a:defRPr sz="1700">
                <a:solidFill>
                  <a:schemeClr val="bg1"/>
                </a:solidFill>
              </a:defRPr>
            </a:lvl4pPr>
            <a:lvl5pPr>
              <a:defRPr sz="1700">
                <a:solidFill>
                  <a:schemeClr val="bg1"/>
                </a:solidFill>
              </a:defRPr>
            </a:lvl5pPr>
          </a:lstStyle>
          <a:p>
            <a:pPr lvl="0"/>
            <a:r>
              <a:rPr lang="da-DK" dirty="0"/>
              <a:t>[Agenda pkt. 1]</a:t>
            </a:r>
          </a:p>
        </p:txBody>
      </p:sp>
      <p:sp>
        <p:nvSpPr>
          <p:cNvPr id="19" name="Pladsholder til tekst 9"/>
          <p:cNvSpPr>
            <a:spLocks noGrp="1"/>
          </p:cNvSpPr>
          <p:nvPr>
            <p:ph type="body" sz="quarter" idx="27" hasCustomPrompt="1"/>
          </p:nvPr>
        </p:nvSpPr>
        <p:spPr>
          <a:xfrm>
            <a:off x="709609" y="3920678"/>
            <a:ext cx="1370716" cy="577082"/>
          </a:xfrm>
          <a:prstGeom prst="rect">
            <a:avLst/>
          </a:prstGeom>
        </p:spPr>
        <p:txBody>
          <a:bodyPr anchor="ctr">
            <a:normAutofit/>
          </a:bodyPr>
          <a:lstStyle>
            <a:lvl1pPr marL="0" indent="0" algn="ctr">
              <a:buNone/>
              <a:defRPr sz="1600" baseline="0">
                <a:solidFill>
                  <a:schemeClr val="tx2"/>
                </a:solidFill>
              </a:defRPr>
            </a:lvl1pPr>
            <a:lvl2pPr>
              <a:defRPr sz="1700">
                <a:solidFill>
                  <a:schemeClr val="bg1"/>
                </a:solidFill>
              </a:defRPr>
            </a:lvl2pPr>
            <a:lvl3pPr>
              <a:defRPr sz="1700">
                <a:solidFill>
                  <a:schemeClr val="bg1"/>
                </a:solidFill>
              </a:defRPr>
            </a:lvl3pPr>
            <a:lvl4pPr>
              <a:defRPr sz="1700">
                <a:solidFill>
                  <a:schemeClr val="bg1"/>
                </a:solidFill>
              </a:defRPr>
            </a:lvl4pPr>
            <a:lvl5pPr>
              <a:defRPr sz="1700">
                <a:solidFill>
                  <a:schemeClr val="bg1"/>
                </a:solidFill>
              </a:defRPr>
            </a:lvl5pPr>
          </a:lstStyle>
          <a:p>
            <a:pPr lvl="0"/>
            <a:r>
              <a:rPr lang="da-DK" dirty="0"/>
              <a:t>[Sidste pkt.]</a:t>
            </a:r>
          </a:p>
        </p:txBody>
      </p:sp>
    </p:spTree>
    <p:extLst>
      <p:ext uri="{BB962C8B-B14F-4D97-AF65-F5344CB8AC3E}">
        <p14:creationId xmlns:p14="http://schemas.microsoft.com/office/powerpoint/2010/main" val="33970355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1">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568763" y="161995"/>
            <a:ext cx="1331200" cy="2044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 Placeholder 1"/>
          <p:cNvSpPr>
            <a:spLocks noGrp="1"/>
          </p:cNvSpPr>
          <p:nvPr>
            <p:ph type="body" sz="quarter" idx="13" hasCustomPrompt="1"/>
          </p:nvPr>
        </p:nvSpPr>
        <p:spPr>
          <a:xfrm>
            <a:off x="709609" y="720001"/>
            <a:ext cx="10114577" cy="460564"/>
          </a:xfrm>
          <a:prstGeom prst="rect">
            <a:avLst/>
          </a:prstGeom>
        </p:spPr>
        <p:txBody>
          <a:bodyPr>
            <a:normAutofit/>
          </a:bodyPr>
          <a:lstStyle>
            <a:lvl1pPr marL="0" indent="0">
              <a:buNone/>
              <a:defRPr>
                <a:solidFill>
                  <a:schemeClr val="accent1"/>
                </a:solidFill>
                <a:latin typeface="+mj-lt"/>
              </a:defRPr>
            </a:lvl1pPr>
          </a:lstStyle>
          <a:p>
            <a:r>
              <a:rPr lang="da-DK" dirty="0">
                <a:solidFill>
                  <a:schemeClr val="accent1"/>
                </a:solidFill>
              </a:rPr>
              <a:t>[Overskrift]</a:t>
            </a:r>
          </a:p>
        </p:txBody>
      </p:sp>
      <p:sp>
        <p:nvSpPr>
          <p:cNvPr id="7" name="Slide Number Placeholder 5"/>
          <p:cNvSpPr txBox="1">
            <a:spLocks/>
          </p:cNvSpPr>
          <p:nvPr userDrawn="1"/>
        </p:nvSpPr>
        <p:spPr>
          <a:xfrm>
            <a:off x="8730000" y="5990400"/>
            <a:ext cx="2743200" cy="365125"/>
          </a:xfrm>
          <a:prstGeom prst="rect">
            <a:avLst/>
          </a:prstGeom>
        </p:spPr>
        <p:txBody>
          <a:bodyPr vert="horz" lIns="91440" tIns="45720" rIns="91440" bIns="45720" rtlCol="0" anchor="ctr"/>
          <a:lstStyle>
            <a:defPPr>
              <a:defRPr lang="da-DK"/>
            </a:defPPr>
            <a:lvl1pPr marL="0" algn="r" defTabSz="914400" rtl="0" eaLnBrk="1" latinLnBrk="0" hangingPunct="1">
              <a:defRPr sz="1200" kern="1200">
                <a:solidFill>
                  <a:schemeClr val="accent1"/>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79368AF-1170-5D45-AB85-F739246C0D5C}" type="slidenum">
              <a:rPr kumimoji="0" lang="en-US" sz="1200" b="0" i="0" u="none" strike="noStrike" kern="1200" cap="none" spc="0" normalizeH="0" baseline="0" noProof="0" smtClean="0">
                <a:ln>
                  <a:noFill/>
                </a:ln>
                <a:solidFill>
                  <a:srgbClr val="00457D"/>
                </a:solidFill>
                <a:effectLst/>
                <a:uLnTx/>
                <a:uFillTx/>
                <a:latin typeface="Arial" charset="0"/>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en-US" sz="1200" b="0" i="0" u="none" strike="noStrike" kern="1200" cap="none" spc="0" normalizeH="0" baseline="0" noProof="0" dirty="0">
              <a:ln>
                <a:noFill/>
              </a:ln>
              <a:solidFill>
                <a:srgbClr val="00457D"/>
              </a:solidFill>
              <a:effectLst/>
              <a:uLnTx/>
              <a:uFillTx/>
              <a:latin typeface="Arial" charset="0"/>
              <a:cs typeface="Arial" charset="0"/>
            </a:endParaRPr>
          </a:p>
        </p:txBody>
      </p:sp>
      <p:sp>
        <p:nvSpPr>
          <p:cNvPr id="10" name="Pladsholder til tekst 9"/>
          <p:cNvSpPr>
            <a:spLocks noGrp="1"/>
          </p:cNvSpPr>
          <p:nvPr>
            <p:ph type="body" sz="quarter" idx="14" hasCustomPrompt="1"/>
          </p:nvPr>
        </p:nvSpPr>
        <p:spPr>
          <a:xfrm>
            <a:off x="2364259" y="1466335"/>
            <a:ext cx="8459927" cy="4524065"/>
          </a:xfrm>
          <a:prstGeom prst="rect">
            <a:avLst/>
          </a:prstGeom>
        </p:spPr>
        <p:txBody>
          <a:bodyPr>
            <a:normAutofit/>
          </a:bodyPr>
          <a:lstStyle>
            <a:lvl1pPr>
              <a:defRPr sz="2000" baseline="0">
                <a:solidFill>
                  <a:schemeClr val="bg1"/>
                </a:solidFill>
              </a:defRPr>
            </a:lvl1pPr>
            <a:lvl2pPr>
              <a:defRPr sz="1700">
                <a:solidFill>
                  <a:schemeClr val="bg1"/>
                </a:solidFill>
              </a:defRPr>
            </a:lvl2pPr>
            <a:lvl3pPr>
              <a:defRPr sz="1700">
                <a:solidFill>
                  <a:schemeClr val="bg1"/>
                </a:solidFill>
              </a:defRPr>
            </a:lvl3pPr>
            <a:lvl4pPr>
              <a:defRPr sz="1700">
                <a:solidFill>
                  <a:schemeClr val="bg1"/>
                </a:solidFill>
              </a:defRPr>
            </a:lvl4pPr>
            <a:lvl5pPr>
              <a:defRPr sz="1700">
                <a:solidFill>
                  <a:schemeClr val="bg1"/>
                </a:solidFill>
              </a:defRPr>
            </a:lvl5pPr>
          </a:lstStyle>
          <a:p>
            <a:pPr lvl="0"/>
            <a:r>
              <a:rPr lang="da-DK" dirty="0"/>
              <a:t>[Indsæt tekst]</a:t>
            </a:r>
          </a:p>
        </p:txBody>
      </p:sp>
      <p:grpSp>
        <p:nvGrpSpPr>
          <p:cNvPr id="8" name="Gruppe 7"/>
          <p:cNvGrpSpPr/>
          <p:nvPr userDrawn="1"/>
        </p:nvGrpSpPr>
        <p:grpSpPr>
          <a:xfrm>
            <a:off x="709609" y="1466335"/>
            <a:ext cx="1370717" cy="2323101"/>
            <a:chOff x="701268" y="1681078"/>
            <a:chExt cx="1607593" cy="2541406"/>
          </a:xfrm>
        </p:grpSpPr>
        <p:sp>
          <p:nvSpPr>
            <p:cNvPr id="9" name="Forbindelse til en anden diagramside 8"/>
            <p:cNvSpPr/>
            <p:nvPr/>
          </p:nvSpPr>
          <p:spPr>
            <a:xfrm>
              <a:off x="701268" y="1681078"/>
              <a:ext cx="1607592" cy="789709"/>
            </a:xfrm>
            <a:prstGeom prst="flowChartOffpageConnector">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100" b="0" i="0" u="none" strike="noStrike" kern="1200" cap="none" spc="0" normalizeH="0" baseline="0" noProof="0" dirty="0">
                <a:ln>
                  <a:noFill/>
                </a:ln>
                <a:solidFill>
                  <a:srgbClr val="FFFFFF"/>
                </a:solidFill>
                <a:effectLst/>
                <a:uLnTx/>
                <a:uFillTx/>
                <a:latin typeface="Georgia"/>
                <a:ea typeface="+mn-ea"/>
                <a:cs typeface="+mn-cs"/>
              </a:endParaRPr>
            </a:p>
          </p:txBody>
        </p:sp>
        <p:sp>
          <p:nvSpPr>
            <p:cNvPr id="12" name="Forbindelse til en anden diagramside 11"/>
            <p:cNvSpPr/>
            <p:nvPr/>
          </p:nvSpPr>
          <p:spPr>
            <a:xfrm>
              <a:off x="701268" y="2559552"/>
              <a:ext cx="1607592" cy="789709"/>
            </a:xfrm>
            <a:prstGeom prst="flowChartOffpageConnector">
              <a:avLst/>
            </a:prstGeom>
            <a:solidFill>
              <a:srgbClr val="00457D">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600" b="0" i="0" u="none" strike="noStrike" kern="1200" cap="none" spc="0" normalizeH="0" baseline="0" noProof="0" dirty="0">
                <a:ln>
                  <a:noFill/>
                </a:ln>
                <a:solidFill>
                  <a:srgbClr val="FFFFFF"/>
                </a:solidFill>
                <a:effectLst/>
                <a:uLnTx/>
                <a:uFillTx/>
                <a:latin typeface="Georgia"/>
                <a:ea typeface="+mn-ea"/>
                <a:cs typeface="+mn-cs"/>
              </a:endParaRPr>
            </a:p>
          </p:txBody>
        </p:sp>
        <p:sp>
          <p:nvSpPr>
            <p:cNvPr id="13" name="Rektangel 12"/>
            <p:cNvSpPr/>
            <p:nvPr/>
          </p:nvSpPr>
          <p:spPr>
            <a:xfrm>
              <a:off x="701269" y="3495606"/>
              <a:ext cx="1607592" cy="726878"/>
            </a:xfrm>
            <a:prstGeom prst="rect">
              <a:avLst/>
            </a:prstGeom>
            <a:solidFill>
              <a:srgbClr val="00457D">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100" b="0" i="0" u="none" strike="noStrike" kern="1200" cap="none" spc="0" normalizeH="0" baseline="0" noProof="0" dirty="0">
                <a:ln>
                  <a:noFill/>
                </a:ln>
                <a:solidFill>
                  <a:srgbClr val="FFFFFF"/>
                </a:solidFill>
                <a:effectLst/>
                <a:uLnTx/>
                <a:uFillTx/>
                <a:latin typeface="Georgia"/>
                <a:ea typeface="+mn-ea"/>
                <a:cs typeface="+mn-cs"/>
              </a:endParaRPr>
            </a:p>
          </p:txBody>
        </p:sp>
      </p:grpSp>
      <p:sp>
        <p:nvSpPr>
          <p:cNvPr id="15" name="Pladsholder til tekst 9"/>
          <p:cNvSpPr>
            <a:spLocks noGrp="1"/>
          </p:cNvSpPr>
          <p:nvPr>
            <p:ph type="body" sz="quarter" idx="23" hasCustomPrompt="1"/>
          </p:nvPr>
        </p:nvSpPr>
        <p:spPr>
          <a:xfrm>
            <a:off x="709609" y="2276525"/>
            <a:ext cx="1370716" cy="577082"/>
          </a:xfrm>
          <a:prstGeom prst="rect">
            <a:avLst/>
          </a:prstGeom>
        </p:spPr>
        <p:txBody>
          <a:bodyPr anchor="ctr">
            <a:normAutofit/>
          </a:bodyPr>
          <a:lstStyle>
            <a:lvl1pPr marL="0" indent="0" algn="ctr">
              <a:buNone/>
              <a:defRPr sz="1600" baseline="0">
                <a:solidFill>
                  <a:schemeClr val="tx2"/>
                </a:solidFill>
              </a:defRPr>
            </a:lvl1pPr>
            <a:lvl2pPr>
              <a:defRPr sz="1700">
                <a:solidFill>
                  <a:schemeClr val="bg1"/>
                </a:solidFill>
              </a:defRPr>
            </a:lvl2pPr>
            <a:lvl3pPr>
              <a:defRPr sz="1700">
                <a:solidFill>
                  <a:schemeClr val="bg1"/>
                </a:solidFill>
              </a:defRPr>
            </a:lvl3pPr>
            <a:lvl4pPr>
              <a:defRPr sz="1700">
                <a:solidFill>
                  <a:schemeClr val="bg1"/>
                </a:solidFill>
              </a:defRPr>
            </a:lvl4pPr>
            <a:lvl5pPr>
              <a:defRPr sz="1700">
                <a:solidFill>
                  <a:schemeClr val="bg1"/>
                </a:solidFill>
              </a:defRPr>
            </a:lvl5pPr>
          </a:lstStyle>
          <a:p>
            <a:pPr lvl="0"/>
            <a:r>
              <a:rPr lang="da-DK" dirty="0"/>
              <a:t>[Agenda pkt. 2]</a:t>
            </a:r>
          </a:p>
        </p:txBody>
      </p:sp>
      <p:sp>
        <p:nvSpPr>
          <p:cNvPr id="17" name="Pladsholder til tekst 9"/>
          <p:cNvSpPr>
            <a:spLocks noGrp="1"/>
          </p:cNvSpPr>
          <p:nvPr>
            <p:ph type="body" sz="quarter" idx="25" hasCustomPrompt="1"/>
          </p:nvPr>
        </p:nvSpPr>
        <p:spPr>
          <a:xfrm>
            <a:off x="709610" y="1465902"/>
            <a:ext cx="1370716" cy="577082"/>
          </a:xfrm>
          <a:prstGeom prst="rect">
            <a:avLst/>
          </a:prstGeom>
        </p:spPr>
        <p:txBody>
          <a:bodyPr anchor="ctr">
            <a:normAutofit/>
          </a:bodyPr>
          <a:lstStyle>
            <a:lvl1pPr marL="0" indent="0" algn="ctr">
              <a:buNone/>
              <a:defRPr sz="1600" baseline="0">
                <a:solidFill>
                  <a:schemeClr val="tx2"/>
                </a:solidFill>
              </a:defRPr>
            </a:lvl1pPr>
            <a:lvl2pPr>
              <a:defRPr sz="1700">
                <a:solidFill>
                  <a:schemeClr val="bg1"/>
                </a:solidFill>
              </a:defRPr>
            </a:lvl2pPr>
            <a:lvl3pPr>
              <a:defRPr sz="1700">
                <a:solidFill>
                  <a:schemeClr val="bg1"/>
                </a:solidFill>
              </a:defRPr>
            </a:lvl3pPr>
            <a:lvl4pPr>
              <a:defRPr sz="1700">
                <a:solidFill>
                  <a:schemeClr val="bg1"/>
                </a:solidFill>
              </a:defRPr>
            </a:lvl4pPr>
            <a:lvl5pPr>
              <a:defRPr sz="1700">
                <a:solidFill>
                  <a:schemeClr val="bg1"/>
                </a:solidFill>
              </a:defRPr>
            </a:lvl5pPr>
          </a:lstStyle>
          <a:p>
            <a:pPr lvl="0"/>
            <a:r>
              <a:rPr lang="da-DK" dirty="0"/>
              <a:t>[Agenda pkt. 1]</a:t>
            </a:r>
          </a:p>
        </p:txBody>
      </p:sp>
      <p:sp>
        <p:nvSpPr>
          <p:cNvPr id="19" name="Pladsholder til tekst 9"/>
          <p:cNvSpPr>
            <a:spLocks noGrp="1"/>
          </p:cNvSpPr>
          <p:nvPr>
            <p:ph type="body" sz="quarter" idx="27" hasCustomPrompt="1"/>
          </p:nvPr>
        </p:nvSpPr>
        <p:spPr>
          <a:xfrm>
            <a:off x="709610" y="3124996"/>
            <a:ext cx="1370716" cy="664440"/>
          </a:xfrm>
          <a:prstGeom prst="rect">
            <a:avLst/>
          </a:prstGeom>
        </p:spPr>
        <p:txBody>
          <a:bodyPr anchor="ctr">
            <a:normAutofit/>
          </a:bodyPr>
          <a:lstStyle>
            <a:lvl1pPr marL="0" indent="0" algn="ctr">
              <a:buNone/>
              <a:defRPr sz="1600" baseline="0">
                <a:solidFill>
                  <a:schemeClr val="tx2"/>
                </a:solidFill>
              </a:defRPr>
            </a:lvl1pPr>
            <a:lvl2pPr>
              <a:defRPr sz="1700">
                <a:solidFill>
                  <a:schemeClr val="bg1"/>
                </a:solidFill>
              </a:defRPr>
            </a:lvl2pPr>
            <a:lvl3pPr>
              <a:defRPr sz="1700">
                <a:solidFill>
                  <a:schemeClr val="bg1"/>
                </a:solidFill>
              </a:defRPr>
            </a:lvl3pPr>
            <a:lvl4pPr>
              <a:defRPr sz="1700">
                <a:solidFill>
                  <a:schemeClr val="bg1"/>
                </a:solidFill>
              </a:defRPr>
            </a:lvl4pPr>
            <a:lvl5pPr>
              <a:defRPr sz="1700">
                <a:solidFill>
                  <a:schemeClr val="bg1"/>
                </a:solidFill>
              </a:defRPr>
            </a:lvl5pPr>
          </a:lstStyle>
          <a:p>
            <a:pPr lvl="0"/>
            <a:r>
              <a:rPr lang="da-DK" dirty="0"/>
              <a:t>[Sidste pkt.]</a:t>
            </a:r>
          </a:p>
        </p:txBody>
      </p:sp>
    </p:spTree>
    <p:extLst>
      <p:ext uri="{BB962C8B-B14F-4D97-AF65-F5344CB8AC3E}">
        <p14:creationId xmlns:p14="http://schemas.microsoft.com/office/powerpoint/2010/main" val="5509513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2">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568763" y="161995"/>
            <a:ext cx="1331200" cy="2044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 Placeholder 1"/>
          <p:cNvSpPr>
            <a:spLocks noGrp="1"/>
          </p:cNvSpPr>
          <p:nvPr>
            <p:ph type="body" sz="quarter" idx="13" hasCustomPrompt="1"/>
          </p:nvPr>
        </p:nvSpPr>
        <p:spPr>
          <a:xfrm>
            <a:off x="709609" y="720001"/>
            <a:ext cx="10114577" cy="460564"/>
          </a:xfrm>
          <a:prstGeom prst="rect">
            <a:avLst/>
          </a:prstGeom>
        </p:spPr>
        <p:txBody>
          <a:bodyPr>
            <a:normAutofit/>
          </a:bodyPr>
          <a:lstStyle>
            <a:lvl1pPr marL="0" indent="0">
              <a:buNone/>
              <a:defRPr>
                <a:solidFill>
                  <a:schemeClr val="accent1"/>
                </a:solidFill>
                <a:latin typeface="+mj-lt"/>
              </a:defRPr>
            </a:lvl1pPr>
          </a:lstStyle>
          <a:p>
            <a:r>
              <a:rPr lang="da-DK" dirty="0">
                <a:solidFill>
                  <a:schemeClr val="accent1"/>
                </a:solidFill>
              </a:rPr>
              <a:t>[Overskrift]</a:t>
            </a:r>
          </a:p>
        </p:txBody>
      </p:sp>
      <p:sp>
        <p:nvSpPr>
          <p:cNvPr id="7" name="Slide Number Placeholder 5"/>
          <p:cNvSpPr txBox="1">
            <a:spLocks/>
          </p:cNvSpPr>
          <p:nvPr userDrawn="1"/>
        </p:nvSpPr>
        <p:spPr>
          <a:xfrm>
            <a:off x="8730000" y="5990400"/>
            <a:ext cx="2743200" cy="365125"/>
          </a:xfrm>
          <a:prstGeom prst="rect">
            <a:avLst/>
          </a:prstGeom>
        </p:spPr>
        <p:txBody>
          <a:bodyPr vert="horz" lIns="91440" tIns="45720" rIns="91440" bIns="45720" rtlCol="0" anchor="ctr"/>
          <a:lstStyle>
            <a:defPPr>
              <a:defRPr lang="da-DK"/>
            </a:defPPr>
            <a:lvl1pPr marL="0" algn="r" defTabSz="914400" rtl="0" eaLnBrk="1" latinLnBrk="0" hangingPunct="1">
              <a:defRPr sz="1200" kern="1200">
                <a:solidFill>
                  <a:schemeClr val="accent1"/>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79368AF-1170-5D45-AB85-F739246C0D5C}" type="slidenum">
              <a:rPr kumimoji="0" lang="en-US" sz="1200" b="0" i="0" u="none" strike="noStrike" kern="1200" cap="none" spc="0" normalizeH="0" baseline="0" noProof="0" smtClean="0">
                <a:ln>
                  <a:noFill/>
                </a:ln>
                <a:solidFill>
                  <a:srgbClr val="00457D"/>
                </a:solidFill>
                <a:effectLst/>
                <a:uLnTx/>
                <a:uFillTx/>
                <a:latin typeface="Arial" charset="0"/>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en-US" sz="1200" b="0" i="0" u="none" strike="noStrike" kern="1200" cap="none" spc="0" normalizeH="0" baseline="0" noProof="0" dirty="0">
              <a:ln>
                <a:noFill/>
              </a:ln>
              <a:solidFill>
                <a:srgbClr val="00457D"/>
              </a:solidFill>
              <a:effectLst/>
              <a:uLnTx/>
              <a:uFillTx/>
              <a:latin typeface="Arial" charset="0"/>
              <a:cs typeface="Arial" charset="0"/>
            </a:endParaRPr>
          </a:p>
        </p:txBody>
      </p:sp>
      <p:sp>
        <p:nvSpPr>
          <p:cNvPr id="10" name="Pladsholder til tekst 9"/>
          <p:cNvSpPr>
            <a:spLocks noGrp="1"/>
          </p:cNvSpPr>
          <p:nvPr>
            <p:ph type="body" sz="quarter" idx="14" hasCustomPrompt="1"/>
          </p:nvPr>
        </p:nvSpPr>
        <p:spPr>
          <a:xfrm>
            <a:off x="2364259" y="1466335"/>
            <a:ext cx="8459927" cy="4524065"/>
          </a:xfrm>
          <a:prstGeom prst="rect">
            <a:avLst/>
          </a:prstGeom>
        </p:spPr>
        <p:txBody>
          <a:bodyPr>
            <a:normAutofit/>
          </a:bodyPr>
          <a:lstStyle>
            <a:lvl1pPr>
              <a:defRPr sz="2000" baseline="0">
                <a:solidFill>
                  <a:schemeClr val="bg1"/>
                </a:solidFill>
              </a:defRPr>
            </a:lvl1pPr>
            <a:lvl2pPr>
              <a:defRPr sz="1700">
                <a:solidFill>
                  <a:schemeClr val="bg1"/>
                </a:solidFill>
              </a:defRPr>
            </a:lvl2pPr>
            <a:lvl3pPr>
              <a:defRPr sz="1700">
                <a:solidFill>
                  <a:schemeClr val="bg1"/>
                </a:solidFill>
              </a:defRPr>
            </a:lvl3pPr>
            <a:lvl4pPr>
              <a:defRPr sz="1700">
                <a:solidFill>
                  <a:schemeClr val="bg1"/>
                </a:solidFill>
              </a:defRPr>
            </a:lvl4pPr>
            <a:lvl5pPr>
              <a:defRPr sz="1700">
                <a:solidFill>
                  <a:schemeClr val="bg1"/>
                </a:solidFill>
              </a:defRPr>
            </a:lvl5pPr>
          </a:lstStyle>
          <a:p>
            <a:pPr lvl="0"/>
            <a:r>
              <a:rPr lang="da-DK" dirty="0"/>
              <a:t>[Indsæt tekst]</a:t>
            </a:r>
          </a:p>
        </p:txBody>
      </p:sp>
      <p:grpSp>
        <p:nvGrpSpPr>
          <p:cNvPr id="8" name="Gruppe 7"/>
          <p:cNvGrpSpPr/>
          <p:nvPr userDrawn="1"/>
        </p:nvGrpSpPr>
        <p:grpSpPr>
          <a:xfrm>
            <a:off x="709609" y="1466335"/>
            <a:ext cx="1370717" cy="2323101"/>
            <a:chOff x="701268" y="1681078"/>
            <a:chExt cx="1607593" cy="2541406"/>
          </a:xfrm>
        </p:grpSpPr>
        <p:sp>
          <p:nvSpPr>
            <p:cNvPr id="9" name="Forbindelse til en anden diagramside 8"/>
            <p:cNvSpPr/>
            <p:nvPr/>
          </p:nvSpPr>
          <p:spPr>
            <a:xfrm>
              <a:off x="701268" y="1681078"/>
              <a:ext cx="1607592" cy="789709"/>
            </a:xfrm>
            <a:prstGeom prst="flowChartOffpageConnector">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100" b="0" i="0" u="none" strike="noStrike" kern="1200" cap="none" spc="0" normalizeH="0" baseline="0" noProof="0" dirty="0">
                <a:ln>
                  <a:noFill/>
                </a:ln>
                <a:solidFill>
                  <a:srgbClr val="FFFFFF"/>
                </a:solidFill>
                <a:effectLst/>
                <a:uLnTx/>
                <a:uFillTx/>
                <a:latin typeface="Georgia"/>
                <a:ea typeface="+mn-ea"/>
                <a:cs typeface="+mn-cs"/>
              </a:endParaRPr>
            </a:p>
          </p:txBody>
        </p:sp>
        <p:sp>
          <p:nvSpPr>
            <p:cNvPr id="12" name="Forbindelse til en anden diagramside 11"/>
            <p:cNvSpPr/>
            <p:nvPr/>
          </p:nvSpPr>
          <p:spPr>
            <a:xfrm>
              <a:off x="701268" y="2559552"/>
              <a:ext cx="1607592" cy="789709"/>
            </a:xfrm>
            <a:prstGeom prst="flowChartOffpageConnector">
              <a:avLst/>
            </a:prstGeom>
            <a:solidFill>
              <a:srgbClr val="0045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600" b="0" i="0" u="none" strike="noStrike" kern="1200" cap="none" spc="0" normalizeH="0" baseline="0" noProof="0" dirty="0">
                <a:ln>
                  <a:noFill/>
                </a:ln>
                <a:solidFill>
                  <a:srgbClr val="FFFFFF"/>
                </a:solidFill>
                <a:effectLst/>
                <a:uLnTx/>
                <a:uFillTx/>
                <a:latin typeface="Georgia"/>
                <a:ea typeface="+mn-ea"/>
                <a:cs typeface="+mn-cs"/>
              </a:endParaRPr>
            </a:p>
          </p:txBody>
        </p:sp>
        <p:sp>
          <p:nvSpPr>
            <p:cNvPr id="13" name="Rektangel 12"/>
            <p:cNvSpPr/>
            <p:nvPr/>
          </p:nvSpPr>
          <p:spPr>
            <a:xfrm>
              <a:off x="701269" y="3495606"/>
              <a:ext cx="1607592" cy="726878"/>
            </a:xfrm>
            <a:prstGeom prst="rect">
              <a:avLst/>
            </a:prstGeom>
            <a:solidFill>
              <a:srgbClr val="00457D">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100" b="0" i="0" u="none" strike="noStrike" kern="1200" cap="none" spc="0" normalizeH="0" baseline="0" noProof="0" dirty="0">
                <a:ln>
                  <a:noFill/>
                </a:ln>
                <a:solidFill>
                  <a:srgbClr val="FFFFFF"/>
                </a:solidFill>
                <a:effectLst/>
                <a:uLnTx/>
                <a:uFillTx/>
                <a:latin typeface="Georgia"/>
                <a:ea typeface="+mn-ea"/>
                <a:cs typeface="+mn-cs"/>
              </a:endParaRPr>
            </a:p>
          </p:txBody>
        </p:sp>
      </p:grpSp>
      <p:sp>
        <p:nvSpPr>
          <p:cNvPr id="15" name="Pladsholder til tekst 9"/>
          <p:cNvSpPr>
            <a:spLocks noGrp="1"/>
          </p:cNvSpPr>
          <p:nvPr>
            <p:ph type="body" sz="quarter" idx="23" hasCustomPrompt="1"/>
          </p:nvPr>
        </p:nvSpPr>
        <p:spPr>
          <a:xfrm>
            <a:off x="709609" y="2276525"/>
            <a:ext cx="1370716" cy="577082"/>
          </a:xfrm>
          <a:prstGeom prst="rect">
            <a:avLst/>
          </a:prstGeom>
        </p:spPr>
        <p:txBody>
          <a:bodyPr anchor="ctr">
            <a:normAutofit/>
          </a:bodyPr>
          <a:lstStyle>
            <a:lvl1pPr marL="0" indent="0" algn="ctr">
              <a:buNone/>
              <a:defRPr sz="1600" baseline="0">
                <a:solidFill>
                  <a:schemeClr val="tx2"/>
                </a:solidFill>
              </a:defRPr>
            </a:lvl1pPr>
            <a:lvl2pPr>
              <a:defRPr sz="1700">
                <a:solidFill>
                  <a:schemeClr val="bg1"/>
                </a:solidFill>
              </a:defRPr>
            </a:lvl2pPr>
            <a:lvl3pPr>
              <a:defRPr sz="1700">
                <a:solidFill>
                  <a:schemeClr val="bg1"/>
                </a:solidFill>
              </a:defRPr>
            </a:lvl3pPr>
            <a:lvl4pPr>
              <a:defRPr sz="1700">
                <a:solidFill>
                  <a:schemeClr val="bg1"/>
                </a:solidFill>
              </a:defRPr>
            </a:lvl4pPr>
            <a:lvl5pPr>
              <a:defRPr sz="1700">
                <a:solidFill>
                  <a:schemeClr val="bg1"/>
                </a:solidFill>
              </a:defRPr>
            </a:lvl5pPr>
          </a:lstStyle>
          <a:p>
            <a:pPr lvl="0"/>
            <a:r>
              <a:rPr lang="da-DK" dirty="0"/>
              <a:t>[Agenda pkt. 2]</a:t>
            </a:r>
          </a:p>
        </p:txBody>
      </p:sp>
      <p:sp>
        <p:nvSpPr>
          <p:cNvPr id="17" name="Pladsholder til tekst 9"/>
          <p:cNvSpPr>
            <a:spLocks noGrp="1"/>
          </p:cNvSpPr>
          <p:nvPr>
            <p:ph type="body" sz="quarter" idx="25" hasCustomPrompt="1"/>
          </p:nvPr>
        </p:nvSpPr>
        <p:spPr>
          <a:xfrm>
            <a:off x="709610" y="1465902"/>
            <a:ext cx="1370716" cy="577082"/>
          </a:xfrm>
          <a:prstGeom prst="rect">
            <a:avLst/>
          </a:prstGeom>
        </p:spPr>
        <p:txBody>
          <a:bodyPr anchor="ctr">
            <a:normAutofit/>
          </a:bodyPr>
          <a:lstStyle>
            <a:lvl1pPr marL="0" indent="0" algn="ctr">
              <a:buNone/>
              <a:defRPr sz="1600" baseline="0">
                <a:solidFill>
                  <a:schemeClr val="tx2"/>
                </a:solidFill>
              </a:defRPr>
            </a:lvl1pPr>
            <a:lvl2pPr>
              <a:defRPr sz="1700">
                <a:solidFill>
                  <a:schemeClr val="bg1"/>
                </a:solidFill>
              </a:defRPr>
            </a:lvl2pPr>
            <a:lvl3pPr>
              <a:defRPr sz="1700">
                <a:solidFill>
                  <a:schemeClr val="bg1"/>
                </a:solidFill>
              </a:defRPr>
            </a:lvl3pPr>
            <a:lvl4pPr>
              <a:defRPr sz="1700">
                <a:solidFill>
                  <a:schemeClr val="bg1"/>
                </a:solidFill>
              </a:defRPr>
            </a:lvl4pPr>
            <a:lvl5pPr>
              <a:defRPr sz="1700">
                <a:solidFill>
                  <a:schemeClr val="bg1"/>
                </a:solidFill>
              </a:defRPr>
            </a:lvl5pPr>
          </a:lstStyle>
          <a:p>
            <a:pPr lvl="0"/>
            <a:r>
              <a:rPr lang="da-DK" dirty="0"/>
              <a:t>[Agenda pkt. 1]</a:t>
            </a:r>
          </a:p>
        </p:txBody>
      </p:sp>
      <p:sp>
        <p:nvSpPr>
          <p:cNvPr id="19" name="Pladsholder til tekst 9"/>
          <p:cNvSpPr>
            <a:spLocks noGrp="1"/>
          </p:cNvSpPr>
          <p:nvPr>
            <p:ph type="body" sz="quarter" idx="27" hasCustomPrompt="1"/>
          </p:nvPr>
        </p:nvSpPr>
        <p:spPr>
          <a:xfrm>
            <a:off x="709610" y="3124996"/>
            <a:ext cx="1370716" cy="664440"/>
          </a:xfrm>
          <a:prstGeom prst="rect">
            <a:avLst/>
          </a:prstGeom>
        </p:spPr>
        <p:txBody>
          <a:bodyPr anchor="ctr">
            <a:normAutofit/>
          </a:bodyPr>
          <a:lstStyle>
            <a:lvl1pPr marL="0" indent="0" algn="ctr">
              <a:buNone/>
              <a:defRPr sz="1600" baseline="0">
                <a:solidFill>
                  <a:schemeClr val="tx2"/>
                </a:solidFill>
              </a:defRPr>
            </a:lvl1pPr>
            <a:lvl2pPr>
              <a:defRPr sz="1700">
                <a:solidFill>
                  <a:schemeClr val="bg1"/>
                </a:solidFill>
              </a:defRPr>
            </a:lvl2pPr>
            <a:lvl3pPr>
              <a:defRPr sz="1700">
                <a:solidFill>
                  <a:schemeClr val="bg1"/>
                </a:solidFill>
              </a:defRPr>
            </a:lvl3pPr>
            <a:lvl4pPr>
              <a:defRPr sz="1700">
                <a:solidFill>
                  <a:schemeClr val="bg1"/>
                </a:solidFill>
              </a:defRPr>
            </a:lvl4pPr>
            <a:lvl5pPr>
              <a:defRPr sz="1700">
                <a:solidFill>
                  <a:schemeClr val="bg1"/>
                </a:solidFill>
              </a:defRPr>
            </a:lvl5pPr>
          </a:lstStyle>
          <a:p>
            <a:pPr lvl="0"/>
            <a:r>
              <a:rPr lang="da-DK" dirty="0"/>
              <a:t>[Sidste pkt.]</a:t>
            </a:r>
          </a:p>
        </p:txBody>
      </p:sp>
    </p:spTree>
    <p:extLst>
      <p:ext uri="{BB962C8B-B14F-4D97-AF65-F5344CB8AC3E}">
        <p14:creationId xmlns:p14="http://schemas.microsoft.com/office/powerpoint/2010/main" val="41288652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3">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568763" y="161995"/>
            <a:ext cx="1331200" cy="2044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 Placeholder 1"/>
          <p:cNvSpPr>
            <a:spLocks noGrp="1"/>
          </p:cNvSpPr>
          <p:nvPr>
            <p:ph type="body" sz="quarter" idx="13" hasCustomPrompt="1"/>
          </p:nvPr>
        </p:nvSpPr>
        <p:spPr>
          <a:xfrm>
            <a:off x="709609" y="720001"/>
            <a:ext cx="10114577" cy="460564"/>
          </a:xfrm>
          <a:prstGeom prst="rect">
            <a:avLst/>
          </a:prstGeom>
        </p:spPr>
        <p:txBody>
          <a:bodyPr>
            <a:normAutofit/>
          </a:bodyPr>
          <a:lstStyle>
            <a:lvl1pPr marL="0" indent="0">
              <a:buNone/>
              <a:defRPr>
                <a:solidFill>
                  <a:schemeClr val="accent1"/>
                </a:solidFill>
                <a:latin typeface="+mj-lt"/>
              </a:defRPr>
            </a:lvl1pPr>
          </a:lstStyle>
          <a:p>
            <a:r>
              <a:rPr lang="da-DK" dirty="0">
                <a:solidFill>
                  <a:schemeClr val="accent1"/>
                </a:solidFill>
              </a:rPr>
              <a:t>[Overskrift]</a:t>
            </a:r>
          </a:p>
        </p:txBody>
      </p:sp>
      <p:sp>
        <p:nvSpPr>
          <p:cNvPr id="7" name="Slide Number Placeholder 5"/>
          <p:cNvSpPr txBox="1">
            <a:spLocks/>
          </p:cNvSpPr>
          <p:nvPr userDrawn="1"/>
        </p:nvSpPr>
        <p:spPr>
          <a:xfrm>
            <a:off x="8730000" y="5990400"/>
            <a:ext cx="2743200" cy="365125"/>
          </a:xfrm>
          <a:prstGeom prst="rect">
            <a:avLst/>
          </a:prstGeom>
        </p:spPr>
        <p:txBody>
          <a:bodyPr vert="horz" lIns="91440" tIns="45720" rIns="91440" bIns="45720" rtlCol="0" anchor="ctr"/>
          <a:lstStyle>
            <a:defPPr>
              <a:defRPr lang="da-DK"/>
            </a:defPPr>
            <a:lvl1pPr marL="0" algn="r" defTabSz="914400" rtl="0" eaLnBrk="1" latinLnBrk="0" hangingPunct="1">
              <a:defRPr sz="1200" kern="1200">
                <a:solidFill>
                  <a:schemeClr val="accent1"/>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79368AF-1170-5D45-AB85-F739246C0D5C}" type="slidenum">
              <a:rPr kumimoji="0" lang="en-US" sz="1200" b="0" i="0" u="none" strike="noStrike" kern="1200" cap="none" spc="0" normalizeH="0" baseline="0" noProof="0" smtClean="0">
                <a:ln>
                  <a:noFill/>
                </a:ln>
                <a:solidFill>
                  <a:srgbClr val="00457D"/>
                </a:solidFill>
                <a:effectLst/>
                <a:uLnTx/>
                <a:uFillTx/>
                <a:latin typeface="Arial" charset="0"/>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en-US" sz="1200" b="0" i="0" u="none" strike="noStrike" kern="1200" cap="none" spc="0" normalizeH="0" baseline="0" noProof="0" dirty="0">
              <a:ln>
                <a:noFill/>
              </a:ln>
              <a:solidFill>
                <a:srgbClr val="00457D"/>
              </a:solidFill>
              <a:effectLst/>
              <a:uLnTx/>
              <a:uFillTx/>
              <a:latin typeface="Arial" charset="0"/>
              <a:cs typeface="Arial" charset="0"/>
            </a:endParaRPr>
          </a:p>
        </p:txBody>
      </p:sp>
      <p:sp>
        <p:nvSpPr>
          <p:cNvPr id="10" name="Pladsholder til tekst 9"/>
          <p:cNvSpPr>
            <a:spLocks noGrp="1"/>
          </p:cNvSpPr>
          <p:nvPr>
            <p:ph type="body" sz="quarter" idx="14" hasCustomPrompt="1"/>
          </p:nvPr>
        </p:nvSpPr>
        <p:spPr>
          <a:xfrm>
            <a:off x="2364259" y="1466335"/>
            <a:ext cx="8459927" cy="4524065"/>
          </a:xfrm>
          <a:prstGeom prst="rect">
            <a:avLst/>
          </a:prstGeom>
        </p:spPr>
        <p:txBody>
          <a:bodyPr>
            <a:normAutofit/>
          </a:bodyPr>
          <a:lstStyle>
            <a:lvl1pPr>
              <a:defRPr sz="2000" baseline="0">
                <a:solidFill>
                  <a:schemeClr val="bg1"/>
                </a:solidFill>
              </a:defRPr>
            </a:lvl1pPr>
            <a:lvl2pPr>
              <a:defRPr sz="1700">
                <a:solidFill>
                  <a:schemeClr val="bg1"/>
                </a:solidFill>
              </a:defRPr>
            </a:lvl2pPr>
            <a:lvl3pPr>
              <a:defRPr sz="1700">
                <a:solidFill>
                  <a:schemeClr val="bg1"/>
                </a:solidFill>
              </a:defRPr>
            </a:lvl3pPr>
            <a:lvl4pPr>
              <a:defRPr sz="1700">
                <a:solidFill>
                  <a:schemeClr val="bg1"/>
                </a:solidFill>
              </a:defRPr>
            </a:lvl4pPr>
            <a:lvl5pPr>
              <a:defRPr sz="1700">
                <a:solidFill>
                  <a:schemeClr val="bg1"/>
                </a:solidFill>
              </a:defRPr>
            </a:lvl5pPr>
          </a:lstStyle>
          <a:p>
            <a:pPr lvl="0"/>
            <a:r>
              <a:rPr lang="da-DK" dirty="0"/>
              <a:t>[Indsæt tekst]</a:t>
            </a:r>
          </a:p>
        </p:txBody>
      </p:sp>
      <p:grpSp>
        <p:nvGrpSpPr>
          <p:cNvPr id="8" name="Gruppe 7"/>
          <p:cNvGrpSpPr/>
          <p:nvPr userDrawn="1"/>
        </p:nvGrpSpPr>
        <p:grpSpPr>
          <a:xfrm>
            <a:off x="709609" y="1466335"/>
            <a:ext cx="1370717" cy="2323101"/>
            <a:chOff x="701268" y="1681078"/>
            <a:chExt cx="1607593" cy="2541406"/>
          </a:xfrm>
        </p:grpSpPr>
        <p:sp>
          <p:nvSpPr>
            <p:cNvPr id="9" name="Forbindelse til en anden diagramside 8"/>
            <p:cNvSpPr/>
            <p:nvPr/>
          </p:nvSpPr>
          <p:spPr>
            <a:xfrm>
              <a:off x="701268" y="1681078"/>
              <a:ext cx="1607592" cy="789709"/>
            </a:xfrm>
            <a:prstGeom prst="flowChartOffpageConnector">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100" b="0" i="0" u="none" strike="noStrike" kern="1200" cap="none" spc="0" normalizeH="0" baseline="0" noProof="0" dirty="0">
                <a:ln>
                  <a:noFill/>
                </a:ln>
                <a:solidFill>
                  <a:srgbClr val="FFFFFF"/>
                </a:solidFill>
                <a:effectLst/>
                <a:uLnTx/>
                <a:uFillTx/>
                <a:latin typeface="Georgia"/>
                <a:ea typeface="+mn-ea"/>
                <a:cs typeface="+mn-cs"/>
              </a:endParaRPr>
            </a:p>
          </p:txBody>
        </p:sp>
        <p:sp>
          <p:nvSpPr>
            <p:cNvPr id="12" name="Forbindelse til en anden diagramside 11"/>
            <p:cNvSpPr/>
            <p:nvPr/>
          </p:nvSpPr>
          <p:spPr>
            <a:xfrm>
              <a:off x="701268" y="2559552"/>
              <a:ext cx="1607592" cy="789709"/>
            </a:xfrm>
            <a:prstGeom prst="flowChartOffpageConnector">
              <a:avLst/>
            </a:prstGeom>
            <a:solidFill>
              <a:srgbClr val="00457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600" b="0" i="0" u="none" strike="noStrike" kern="1200" cap="none" spc="0" normalizeH="0" baseline="0" noProof="0" dirty="0">
                <a:ln>
                  <a:noFill/>
                </a:ln>
                <a:solidFill>
                  <a:srgbClr val="FFFFFF"/>
                </a:solidFill>
                <a:effectLst/>
                <a:uLnTx/>
                <a:uFillTx/>
                <a:latin typeface="Georgia"/>
                <a:ea typeface="+mn-ea"/>
                <a:cs typeface="+mn-cs"/>
              </a:endParaRPr>
            </a:p>
          </p:txBody>
        </p:sp>
        <p:sp>
          <p:nvSpPr>
            <p:cNvPr id="13" name="Rektangel 12"/>
            <p:cNvSpPr/>
            <p:nvPr/>
          </p:nvSpPr>
          <p:spPr>
            <a:xfrm>
              <a:off x="701269" y="3495606"/>
              <a:ext cx="1607592" cy="726878"/>
            </a:xfrm>
            <a:prstGeom prst="rect">
              <a:avLst/>
            </a:prstGeom>
            <a:solidFill>
              <a:srgbClr val="0045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100" b="0" i="0" u="none" strike="noStrike" kern="1200" cap="none" spc="0" normalizeH="0" baseline="0" noProof="0" dirty="0">
                <a:ln>
                  <a:noFill/>
                </a:ln>
                <a:solidFill>
                  <a:srgbClr val="FFFFFF"/>
                </a:solidFill>
                <a:effectLst/>
                <a:uLnTx/>
                <a:uFillTx/>
                <a:latin typeface="Georgia"/>
                <a:ea typeface="+mn-ea"/>
                <a:cs typeface="+mn-cs"/>
              </a:endParaRPr>
            </a:p>
          </p:txBody>
        </p:sp>
      </p:grpSp>
      <p:sp>
        <p:nvSpPr>
          <p:cNvPr id="15" name="Pladsholder til tekst 9"/>
          <p:cNvSpPr>
            <a:spLocks noGrp="1"/>
          </p:cNvSpPr>
          <p:nvPr>
            <p:ph type="body" sz="quarter" idx="23" hasCustomPrompt="1"/>
          </p:nvPr>
        </p:nvSpPr>
        <p:spPr>
          <a:xfrm>
            <a:off x="709609" y="2276525"/>
            <a:ext cx="1370716" cy="577082"/>
          </a:xfrm>
          <a:prstGeom prst="rect">
            <a:avLst/>
          </a:prstGeom>
        </p:spPr>
        <p:txBody>
          <a:bodyPr anchor="ctr">
            <a:normAutofit/>
          </a:bodyPr>
          <a:lstStyle>
            <a:lvl1pPr marL="0" indent="0" algn="ctr">
              <a:buNone/>
              <a:defRPr sz="1600" baseline="0">
                <a:solidFill>
                  <a:schemeClr val="tx2"/>
                </a:solidFill>
              </a:defRPr>
            </a:lvl1pPr>
            <a:lvl2pPr>
              <a:defRPr sz="1700">
                <a:solidFill>
                  <a:schemeClr val="bg1"/>
                </a:solidFill>
              </a:defRPr>
            </a:lvl2pPr>
            <a:lvl3pPr>
              <a:defRPr sz="1700">
                <a:solidFill>
                  <a:schemeClr val="bg1"/>
                </a:solidFill>
              </a:defRPr>
            </a:lvl3pPr>
            <a:lvl4pPr>
              <a:defRPr sz="1700">
                <a:solidFill>
                  <a:schemeClr val="bg1"/>
                </a:solidFill>
              </a:defRPr>
            </a:lvl4pPr>
            <a:lvl5pPr>
              <a:defRPr sz="1700">
                <a:solidFill>
                  <a:schemeClr val="bg1"/>
                </a:solidFill>
              </a:defRPr>
            </a:lvl5pPr>
          </a:lstStyle>
          <a:p>
            <a:pPr lvl="0"/>
            <a:r>
              <a:rPr lang="da-DK" dirty="0"/>
              <a:t>[Agenda pkt. 2]</a:t>
            </a:r>
          </a:p>
        </p:txBody>
      </p:sp>
      <p:sp>
        <p:nvSpPr>
          <p:cNvPr id="17" name="Pladsholder til tekst 9"/>
          <p:cNvSpPr>
            <a:spLocks noGrp="1"/>
          </p:cNvSpPr>
          <p:nvPr>
            <p:ph type="body" sz="quarter" idx="25" hasCustomPrompt="1"/>
          </p:nvPr>
        </p:nvSpPr>
        <p:spPr>
          <a:xfrm>
            <a:off x="709610" y="1465902"/>
            <a:ext cx="1370716" cy="577082"/>
          </a:xfrm>
          <a:prstGeom prst="rect">
            <a:avLst/>
          </a:prstGeom>
        </p:spPr>
        <p:txBody>
          <a:bodyPr anchor="ctr">
            <a:normAutofit/>
          </a:bodyPr>
          <a:lstStyle>
            <a:lvl1pPr marL="0" indent="0" algn="ctr">
              <a:buNone/>
              <a:defRPr sz="1600" baseline="0">
                <a:solidFill>
                  <a:schemeClr val="tx2"/>
                </a:solidFill>
              </a:defRPr>
            </a:lvl1pPr>
            <a:lvl2pPr>
              <a:defRPr sz="1700">
                <a:solidFill>
                  <a:schemeClr val="bg1"/>
                </a:solidFill>
              </a:defRPr>
            </a:lvl2pPr>
            <a:lvl3pPr>
              <a:defRPr sz="1700">
                <a:solidFill>
                  <a:schemeClr val="bg1"/>
                </a:solidFill>
              </a:defRPr>
            </a:lvl3pPr>
            <a:lvl4pPr>
              <a:defRPr sz="1700">
                <a:solidFill>
                  <a:schemeClr val="bg1"/>
                </a:solidFill>
              </a:defRPr>
            </a:lvl4pPr>
            <a:lvl5pPr>
              <a:defRPr sz="1700">
                <a:solidFill>
                  <a:schemeClr val="bg1"/>
                </a:solidFill>
              </a:defRPr>
            </a:lvl5pPr>
          </a:lstStyle>
          <a:p>
            <a:pPr lvl="0"/>
            <a:r>
              <a:rPr lang="da-DK" dirty="0"/>
              <a:t>[Agenda pkt. 1]</a:t>
            </a:r>
          </a:p>
        </p:txBody>
      </p:sp>
      <p:sp>
        <p:nvSpPr>
          <p:cNvPr id="19" name="Pladsholder til tekst 9"/>
          <p:cNvSpPr>
            <a:spLocks noGrp="1"/>
          </p:cNvSpPr>
          <p:nvPr>
            <p:ph type="body" sz="quarter" idx="27" hasCustomPrompt="1"/>
          </p:nvPr>
        </p:nvSpPr>
        <p:spPr>
          <a:xfrm>
            <a:off x="709610" y="3124996"/>
            <a:ext cx="1370716" cy="664440"/>
          </a:xfrm>
          <a:prstGeom prst="rect">
            <a:avLst/>
          </a:prstGeom>
        </p:spPr>
        <p:txBody>
          <a:bodyPr anchor="ctr">
            <a:normAutofit/>
          </a:bodyPr>
          <a:lstStyle>
            <a:lvl1pPr marL="0" indent="0" algn="ctr">
              <a:buNone/>
              <a:defRPr sz="1600" baseline="0">
                <a:solidFill>
                  <a:schemeClr val="tx2"/>
                </a:solidFill>
              </a:defRPr>
            </a:lvl1pPr>
            <a:lvl2pPr>
              <a:defRPr sz="1700">
                <a:solidFill>
                  <a:schemeClr val="bg1"/>
                </a:solidFill>
              </a:defRPr>
            </a:lvl2pPr>
            <a:lvl3pPr>
              <a:defRPr sz="1700">
                <a:solidFill>
                  <a:schemeClr val="bg1"/>
                </a:solidFill>
              </a:defRPr>
            </a:lvl3pPr>
            <a:lvl4pPr>
              <a:defRPr sz="1700">
                <a:solidFill>
                  <a:schemeClr val="bg1"/>
                </a:solidFill>
              </a:defRPr>
            </a:lvl4pPr>
            <a:lvl5pPr>
              <a:defRPr sz="1700">
                <a:solidFill>
                  <a:schemeClr val="bg1"/>
                </a:solidFill>
              </a:defRPr>
            </a:lvl5pPr>
          </a:lstStyle>
          <a:p>
            <a:pPr lvl="0"/>
            <a:r>
              <a:rPr lang="da-DK" dirty="0"/>
              <a:t>[Sidste pkt.]</a:t>
            </a:r>
          </a:p>
        </p:txBody>
      </p:sp>
    </p:spTree>
    <p:extLst>
      <p:ext uri="{BB962C8B-B14F-4D97-AF65-F5344CB8AC3E}">
        <p14:creationId xmlns:p14="http://schemas.microsoft.com/office/powerpoint/2010/main" val="32106673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1" name="Pladsholder til billede 2">
            <a:extLst>
              <a:ext uri="{FF2B5EF4-FFF2-40B4-BE49-F238E27FC236}">
                <a16:creationId xmlns:a16="http://schemas.microsoft.com/office/drawing/2014/main" id="{CE77B114-6A1A-9544-8AAB-5C90CE560D4A}"/>
              </a:ext>
            </a:extLst>
          </p:cNvPr>
          <p:cNvSpPr>
            <a:spLocks noGrp="1"/>
          </p:cNvSpPr>
          <p:nvPr>
            <p:ph type="pic" idx="10"/>
          </p:nvPr>
        </p:nvSpPr>
        <p:spPr>
          <a:xfrm>
            <a:off x="0" y="0"/>
            <a:ext cx="12192000" cy="6112701"/>
          </a:xfrm>
          <a:solidFill>
            <a:srgbClr val="FFFF00"/>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err="1"/>
              <a:t>Click</a:t>
            </a:r>
            <a:r>
              <a:rPr lang="da-DK"/>
              <a:t> </a:t>
            </a:r>
            <a:r>
              <a:rPr lang="da-DK" err="1"/>
              <a:t>icon</a:t>
            </a:r>
            <a:r>
              <a:rPr lang="da-DK"/>
              <a:t> to </a:t>
            </a:r>
            <a:r>
              <a:rPr lang="da-DK" err="1"/>
              <a:t>add</a:t>
            </a:r>
            <a:r>
              <a:rPr lang="da-DK"/>
              <a:t> </a:t>
            </a:r>
            <a:r>
              <a:rPr lang="da-DK" err="1"/>
              <a:t>picture</a:t>
            </a:r>
            <a:endParaRPr lang="da-DK"/>
          </a:p>
        </p:txBody>
      </p:sp>
      <p:sp>
        <p:nvSpPr>
          <p:cNvPr id="3" name="Subtitle 2">
            <a:extLst>
              <a:ext uri="{FF2B5EF4-FFF2-40B4-BE49-F238E27FC236}">
                <a16:creationId xmlns:a16="http://schemas.microsoft.com/office/drawing/2014/main" id="{AD88F2D1-892C-4051-BA63-F5306995AFF1}"/>
              </a:ext>
            </a:extLst>
          </p:cNvPr>
          <p:cNvSpPr>
            <a:spLocks noGrp="1"/>
          </p:cNvSpPr>
          <p:nvPr>
            <p:ph type="subTitle" idx="1" hasCustomPrompt="1"/>
          </p:nvPr>
        </p:nvSpPr>
        <p:spPr>
          <a:xfrm>
            <a:off x="1524000" y="6356350"/>
            <a:ext cx="9144000" cy="370127"/>
          </a:xfrm>
        </p:spPr>
        <p:txBody>
          <a:bodyPr>
            <a:norm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CLICK TO EDIT MASTER SUBTITLE STYLE</a:t>
            </a:r>
          </a:p>
        </p:txBody>
      </p:sp>
      <p:sp>
        <p:nvSpPr>
          <p:cNvPr id="12" name="Rektangel 11">
            <a:extLst>
              <a:ext uri="{FF2B5EF4-FFF2-40B4-BE49-F238E27FC236}">
                <a16:creationId xmlns:a16="http://schemas.microsoft.com/office/drawing/2014/main" id="{3F0B248D-CF4E-2E4A-A93C-F46B42C6A83C}"/>
              </a:ext>
            </a:extLst>
          </p:cNvPr>
          <p:cNvSpPr/>
          <p:nvPr userDrawn="1"/>
        </p:nvSpPr>
        <p:spPr>
          <a:xfrm>
            <a:off x="11417300" y="6210300"/>
            <a:ext cx="774700" cy="6476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le 1">
            <a:extLst>
              <a:ext uri="{FF2B5EF4-FFF2-40B4-BE49-F238E27FC236}">
                <a16:creationId xmlns:a16="http://schemas.microsoft.com/office/drawing/2014/main" id="{9B90B4A1-44D5-468C-97D8-9B51C3314B27}"/>
              </a:ext>
            </a:extLst>
          </p:cNvPr>
          <p:cNvSpPr>
            <a:spLocks noGrp="1"/>
          </p:cNvSpPr>
          <p:nvPr>
            <p:ph type="ctrTitle"/>
          </p:nvPr>
        </p:nvSpPr>
        <p:spPr>
          <a:xfrm>
            <a:off x="0" y="2149844"/>
            <a:ext cx="4033381" cy="3962857"/>
          </a:xfrm>
          <a:solidFill>
            <a:schemeClr val="accent1"/>
          </a:solidFill>
        </p:spPr>
        <p:txBody>
          <a:bodyPr lIns="360000" rIns="90000" anchor="ctr" anchorCtr="0">
            <a:normAutofit/>
          </a:bodyPr>
          <a:lstStyle>
            <a:lvl1pPr algn="l">
              <a:defRPr sz="3600" baseline="0">
                <a:solidFill>
                  <a:schemeClr val="bg1"/>
                </a:solidFill>
              </a:defRPr>
            </a:lvl1pPr>
          </a:lstStyle>
          <a:p>
            <a:r>
              <a:rPr lang="da-DK" err="1"/>
              <a:t>Click</a:t>
            </a:r>
            <a:r>
              <a:rPr lang="da-DK"/>
              <a:t> to </a:t>
            </a:r>
            <a:r>
              <a:rPr lang="da-DK" err="1"/>
              <a:t>edit</a:t>
            </a:r>
            <a:r>
              <a:rPr lang="da-DK"/>
              <a:t> Master </a:t>
            </a:r>
            <a:r>
              <a:rPr lang="da-DK" err="1"/>
              <a:t>title</a:t>
            </a:r>
            <a:r>
              <a:rPr lang="da-DK"/>
              <a:t> style</a:t>
            </a:r>
          </a:p>
        </p:txBody>
      </p:sp>
      <p:grpSp>
        <p:nvGrpSpPr>
          <p:cNvPr id="7" name="Gruppe 3">
            <a:extLst>
              <a:ext uri="{FF2B5EF4-FFF2-40B4-BE49-F238E27FC236}">
                <a16:creationId xmlns:a16="http://schemas.microsoft.com/office/drawing/2014/main" id="{9FD39E11-12AE-4A36-AB76-64B71D7D7637}"/>
              </a:ext>
            </a:extLst>
          </p:cNvPr>
          <p:cNvGrpSpPr/>
          <p:nvPr userDrawn="1"/>
        </p:nvGrpSpPr>
        <p:grpSpPr>
          <a:xfrm>
            <a:off x="9666514" y="0"/>
            <a:ext cx="2525486" cy="1844316"/>
            <a:chOff x="9666514" y="-1"/>
            <a:chExt cx="2525486" cy="1844316"/>
          </a:xfrm>
        </p:grpSpPr>
        <p:pic>
          <p:nvPicPr>
            <p:cNvPr id="8" name="Grafik 6">
              <a:extLst>
                <a:ext uri="{FF2B5EF4-FFF2-40B4-BE49-F238E27FC236}">
                  <a16:creationId xmlns:a16="http://schemas.microsoft.com/office/drawing/2014/main" id="{FD91BB24-11E7-4B13-9B60-4411E78D0D67}"/>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44496" r="23070"/>
            <a:stretch/>
          </p:blipFill>
          <p:spPr>
            <a:xfrm>
              <a:off x="9666514" y="-1"/>
              <a:ext cx="2525486" cy="1844316"/>
            </a:xfrm>
            <a:prstGeom prst="rect">
              <a:avLst/>
            </a:prstGeom>
          </p:spPr>
        </p:pic>
        <p:pic>
          <p:nvPicPr>
            <p:cNvPr id="9" name="Grafik 5">
              <a:extLst>
                <a:ext uri="{FF2B5EF4-FFF2-40B4-BE49-F238E27FC236}">
                  <a16:creationId xmlns:a16="http://schemas.microsoft.com/office/drawing/2014/main" id="{BA0234C3-8438-4E70-B504-22DAF27A2FF3}"/>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718" r="718"/>
            <a:stretch/>
          </p:blipFill>
          <p:spPr bwMode="auto">
            <a:xfrm>
              <a:off x="10240304" y="354865"/>
              <a:ext cx="1877048" cy="522770"/>
            </a:xfrm>
            <a:prstGeom prst="rect">
              <a:avLst/>
            </a:prstGeom>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41485016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accent1"/>
        </a:solidFill>
        <a:effectLst/>
      </p:bgPr>
    </p:bg>
    <p:spTree>
      <p:nvGrpSpPr>
        <p:cNvPr id="1" name=""/>
        <p:cNvGrpSpPr/>
        <p:nvPr/>
      </p:nvGrpSpPr>
      <p:grpSpPr>
        <a:xfrm>
          <a:off x="0" y="0"/>
          <a:ext cx="0" cy="0"/>
          <a:chOff x="0" y="0"/>
          <a:chExt cx="0" cy="0"/>
        </a:xfrm>
      </p:grpSpPr>
      <p:pic>
        <p:nvPicPr>
          <p:cNvPr id="9" name="Grafik 56">
            <a:extLst>
              <a:ext uri="{FF2B5EF4-FFF2-40B4-BE49-F238E27FC236}">
                <a16:creationId xmlns:a16="http://schemas.microsoft.com/office/drawing/2014/main" id="{F81F3772-AE13-E94D-942F-D5EAC2323D5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509375" y="6225508"/>
            <a:ext cx="464217" cy="464217"/>
          </a:xfrm>
          <a:prstGeom prst="rect">
            <a:avLst/>
          </a:prstGeom>
        </p:spPr>
      </p:pic>
      <p:sp>
        <p:nvSpPr>
          <p:cNvPr id="6" name="Picture Placeholder 4" title="Decorative">
            <a:extLst>
              <a:ext uri="{FF2B5EF4-FFF2-40B4-BE49-F238E27FC236}">
                <a16:creationId xmlns:a16="http://schemas.microsoft.com/office/drawing/2014/main" id="{BB87E6C4-065C-3D4E-B584-C7DDFB93E8E9}"/>
              </a:ext>
            </a:extLst>
          </p:cNvPr>
          <p:cNvSpPr>
            <a:spLocks noGrp="1"/>
          </p:cNvSpPr>
          <p:nvPr>
            <p:ph type="pic" sz="quarter" idx="16"/>
          </p:nvPr>
        </p:nvSpPr>
        <p:spPr>
          <a:xfrm>
            <a:off x="0" y="0"/>
            <a:ext cx="3708400" cy="6853712"/>
          </a:xfrm>
          <a:solidFill>
            <a:srgbClr val="FFFF00"/>
          </a:solidFill>
        </p:spPr>
        <p:txBody>
          <a:bodyPr/>
          <a:lstStyle/>
          <a:p>
            <a:r>
              <a:rPr lang="da-DK" err="1"/>
              <a:t>Click</a:t>
            </a:r>
            <a:r>
              <a:rPr lang="da-DK"/>
              <a:t> </a:t>
            </a:r>
            <a:r>
              <a:rPr lang="da-DK" err="1"/>
              <a:t>icon</a:t>
            </a:r>
            <a:r>
              <a:rPr lang="da-DK"/>
              <a:t> to </a:t>
            </a:r>
            <a:r>
              <a:rPr lang="da-DK" err="1"/>
              <a:t>add</a:t>
            </a:r>
            <a:r>
              <a:rPr lang="da-DK"/>
              <a:t> </a:t>
            </a:r>
            <a:r>
              <a:rPr lang="da-DK" err="1"/>
              <a:t>picture</a:t>
            </a:r>
            <a:endParaRPr lang="da-DK"/>
          </a:p>
        </p:txBody>
      </p:sp>
      <p:sp>
        <p:nvSpPr>
          <p:cNvPr id="7" name="Picture Placeholder 4" title="Decorative">
            <a:extLst>
              <a:ext uri="{FF2B5EF4-FFF2-40B4-BE49-F238E27FC236}">
                <a16:creationId xmlns:a16="http://schemas.microsoft.com/office/drawing/2014/main" id="{5CAA76EC-D675-BD42-8DF9-BDE79E57D009}"/>
              </a:ext>
            </a:extLst>
          </p:cNvPr>
          <p:cNvSpPr>
            <a:spLocks noGrp="1"/>
          </p:cNvSpPr>
          <p:nvPr>
            <p:ph type="pic" sz="quarter" idx="17"/>
          </p:nvPr>
        </p:nvSpPr>
        <p:spPr>
          <a:xfrm>
            <a:off x="8483600" y="0"/>
            <a:ext cx="3708400" cy="6853712"/>
          </a:xfrm>
          <a:solidFill>
            <a:srgbClr val="FFFF00"/>
          </a:solidFill>
        </p:spPr>
        <p:txBody>
          <a:bodyPr/>
          <a:lstStyle/>
          <a:p>
            <a:r>
              <a:rPr lang="da-DK" err="1"/>
              <a:t>Click</a:t>
            </a:r>
            <a:r>
              <a:rPr lang="da-DK"/>
              <a:t> </a:t>
            </a:r>
            <a:r>
              <a:rPr lang="da-DK" err="1"/>
              <a:t>icon</a:t>
            </a:r>
            <a:r>
              <a:rPr lang="da-DK"/>
              <a:t> to </a:t>
            </a:r>
            <a:r>
              <a:rPr lang="da-DK" err="1"/>
              <a:t>add</a:t>
            </a:r>
            <a:r>
              <a:rPr lang="da-DK"/>
              <a:t> </a:t>
            </a:r>
            <a:r>
              <a:rPr lang="da-DK" err="1"/>
              <a:t>picture</a:t>
            </a:r>
            <a:endParaRPr lang="da-DK"/>
          </a:p>
        </p:txBody>
      </p:sp>
      <p:sp>
        <p:nvSpPr>
          <p:cNvPr id="2" name="Title 1">
            <a:extLst>
              <a:ext uri="{FF2B5EF4-FFF2-40B4-BE49-F238E27FC236}">
                <a16:creationId xmlns:a16="http://schemas.microsoft.com/office/drawing/2014/main" id="{613E9491-AB2C-4A50-957A-2C84F4D16EF9}"/>
              </a:ext>
            </a:extLst>
          </p:cNvPr>
          <p:cNvSpPr>
            <a:spLocks noGrp="1"/>
          </p:cNvSpPr>
          <p:nvPr>
            <p:ph type="title"/>
          </p:nvPr>
        </p:nvSpPr>
        <p:spPr>
          <a:xfrm>
            <a:off x="4225039" y="688499"/>
            <a:ext cx="4013085" cy="1325563"/>
          </a:xfrm>
        </p:spPr>
        <p:txBody>
          <a:bodyPr>
            <a:normAutofit/>
          </a:bodyPr>
          <a:lstStyle>
            <a:lvl1pPr>
              <a:defRPr sz="3600">
                <a:solidFill>
                  <a:schemeClr val="bg1"/>
                </a:solidFill>
              </a:defRPr>
            </a:lvl1pPr>
          </a:lstStyle>
          <a:p>
            <a:r>
              <a:rPr lang="da-DK" err="1"/>
              <a:t>Click</a:t>
            </a:r>
            <a:r>
              <a:rPr lang="da-DK"/>
              <a:t> to </a:t>
            </a:r>
            <a:r>
              <a:rPr lang="da-DK" err="1"/>
              <a:t>edit</a:t>
            </a:r>
            <a:r>
              <a:rPr lang="da-DK"/>
              <a:t> Master </a:t>
            </a:r>
            <a:r>
              <a:rPr lang="da-DK" err="1"/>
              <a:t>title</a:t>
            </a:r>
            <a:r>
              <a:rPr lang="da-DK"/>
              <a:t> style</a:t>
            </a:r>
          </a:p>
        </p:txBody>
      </p:sp>
      <p:sp>
        <p:nvSpPr>
          <p:cNvPr id="3" name="Content Placeholder 2">
            <a:extLst>
              <a:ext uri="{FF2B5EF4-FFF2-40B4-BE49-F238E27FC236}">
                <a16:creationId xmlns:a16="http://schemas.microsoft.com/office/drawing/2014/main" id="{2C0FDDDB-1BCA-4C05-93C5-86C0BC72A022}"/>
              </a:ext>
            </a:extLst>
          </p:cNvPr>
          <p:cNvSpPr>
            <a:spLocks noGrp="1"/>
          </p:cNvSpPr>
          <p:nvPr>
            <p:ph idx="1"/>
          </p:nvPr>
        </p:nvSpPr>
        <p:spPr>
          <a:xfrm>
            <a:off x="4203700" y="2146299"/>
            <a:ext cx="3987800" cy="4030663"/>
          </a:xfrm>
        </p:spPr>
        <p:txBody>
          <a:bodyPr/>
          <a:lstStyle>
            <a:lvl1pPr>
              <a:defRPr b="0" i="0">
                <a:solidFill>
                  <a:schemeClr val="bg1"/>
                </a:solidFill>
                <a:latin typeface="Biome" panose="020B0503030204020804" pitchFamily="34" charset="0"/>
                <a:cs typeface="Biome" panose="020B0503030204020804" pitchFamily="34" charset="0"/>
              </a:defRPr>
            </a:lvl1pPr>
            <a:lvl2pPr>
              <a:defRPr b="0" i="0">
                <a:solidFill>
                  <a:schemeClr val="bg1"/>
                </a:solidFill>
                <a:latin typeface="Biome" panose="020B0503030204020804" pitchFamily="34" charset="0"/>
                <a:cs typeface="Biome" panose="020B0503030204020804" pitchFamily="34" charset="0"/>
              </a:defRPr>
            </a:lvl2pPr>
            <a:lvl3pPr>
              <a:defRPr b="0" i="0">
                <a:solidFill>
                  <a:schemeClr val="bg1"/>
                </a:solidFill>
                <a:latin typeface="Biome" panose="020B0503030204020804" pitchFamily="34" charset="0"/>
                <a:cs typeface="Biome" panose="020B0503030204020804" pitchFamily="34" charset="0"/>
              </a:defRPr>
            </a:lvl3pPr>
            <a:lvl4pPr>
              <a:defRPr b="0" i="0">
                <a:solidFill>
                  <a:schemeClr val="bg1"/>
                </a:solidFill>
                <a:latin typeface="Biome" panose="020B0503030204020804" pitchFamily="34" charset="0"/>
                <a:cs typeface="Biome" panose="020B0503030204020804" pitchFamily="34" charset="0"/>
              </a:defRPr>
            </a:lvl4pPr>
            <a:lvl5pPr>
              <a:defRPr b="0" i="0">
                <a:solidFill>
                  <a:schemeClr val="bg1"/>
                </a:solidFill>
                <a:latin typeface="Biome" panose="020B0503030204020804" pitchFamily="34" charset="0"/>
                <a:cs typeface="Biome" panose="020B0503030204020804" pitchFamily="34" charset="0"/>
              </a:defRPr>
            </a:lvl5pPr>
          </a:lstStyle>
          <a:p>
            <a:pPr lvl="0"/>
            <a:r>
              <a:rPr lang="da-DK" err="1"/>
              <a:t>Click</a:t>
            </a:r>
            <a:r>
              <a:rPr lang="da-DK"/>
              <a:t> to </a:t>
            </a:r>
            <a:r>
              <a:rPr lang="da-DK" err="1"/>
              <a:t>edit</a:t>
            </a:r>
            <a:r>
              <a:rPr lang="da-DK"/>
              <a:t> Master </a:t>
            </a:r>
            <a:r>
              <a:rPr lang="da-DK" err="1"/>
              <a:t>text</a:t>
            </a:r>
            <a:r>
              <a:rPr lang="da-DK"/>
              <a:t> styles</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Tree>
    <p:extLst>
      <p:ext uri="{BB962C8B-B14F-4D97-AF65-F5344CB8AC3E}">
        <p14:creationId xmlns:p14="http://schemas.microsoft.com/office/powerpoint/2010/main" val="6878244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halvsidesopdeling">
    <p:bg>
      <p:bgPr>
        <a:solidFill>
          <a:schemeClr val="bg1"/>
        </a:solidFill>
        <a:effectLst/>
      </p:bgPr>
    </p:bg>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698CE091-E77D-764C-AEAA-EE73F43529A5}"/>
              </a:ext>
            </a:extLst>
          </p:cNvPr>
          <p:cNvSpPr/>
          <p:nvPr userDrawn="1"/>
        </p:nvSpPr>
        <p:spPr>
          <a:xfrm>
            <a:off x="0" y="0"/>
            <a:ext cx="6096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 name="Text Placeholder 6">
            <a:extLst>
              <a:ext uri="{FF2B5EF4-FFF2-40B4-BE49-F238E27FC236}">
                <a16:creationId xmlns:a16="http://schemas.microsoft.com/office/drawing/2014/main" id="{3352B9FF-CD90-334D-92FC-3B9296E7A2AA}"/>
              </a:ext>
            </a:extLst>
          </p:cNvPr>
          <p:cNvSpPr>
            <a:spLocks noGrp="1"/>
          </p:cNvSpPr>
          <p:nvPr>
            <p:ph type="body" sz="quarter" idx="17"/>
          </p:nvPr>
        </p:nvSpPr>
        <p:spPr>
          <a:xfrm>
            <a:off x="7388123" y="1074809"/>
            <a:ext cx="3977648" cy="731694"/>
          </a:xfrm>
        </p:spPr>
        <p:txBody>
          <a:bodyPr>
            <a:noAutofit/>
          </a:bodyPr>
          <a:lstStyle>
            <a:lvl1pPr>
              <a:lnSpc>
                <a:spcPct val="110000"/>
              </a:lnSpc>
              <a:defRPr sz="1400"/>
            </a:lvl1pPr>
          </a:lstStyle>
          <a:p>
            <a:pPr lvl="0"/>
            <a:r>
              <a:rPr lang="da-DK" err="1"/>
              <a:t>Click</a:t>
            </a:r>
            <a:r>
              <a:rPr lang="da-DK"/>
              <a:t> to </a:t>
            </a:r>
            <a:r>
              <a:rPr lang="da-DK" err="1"/>
              <a:t>edit</a:t>
            </a:r>
            <a:r>
              <a:rPr lang="da-DK"/>
              <a:t> Master </a:t>
            </a:r>
            <a:r>
              <a:rPr lang="da-DK" err="1"/>
              <a:t>text</a:t>
            </a:r>
            <a:r>
              <a:rPr lang="da-DK"/>
              <a:t> styles</a:t>
            </a:r>
          </a:p>
        </p:txBody>
      </p:sp>
      <p:sp>
        <p:nvSpPr>
          <p:cNvPr id="13" name="Title 4">
            <a:extLst>
              <a:ext uri="{FF2B5EF4-FFF2-40B4-BE49-F238E27FC236}">
                <a16:creationId xmlns:a16="http://schemas.microsoft.com/office/drawing/2014/main" id="{D51597FE-AAC6-2A44-BE98-0BA427219CF7}"/>
              </a:ext>
            </a:extLst>
          </p:cNvPr>
          <p:cNvSpPr>
            <a:spLocks noGrp="1"/>
          </p:cNvSpPr>
          <p:nvPr>
            <p:ph type="title" hasCustomPrompt="1"/>
          </p:nvPr>
        </p:nvSpPr>
        <p:spPr>
          <a:xfrm>
            <a:off x="841057" y="938140"/>
            <a:ext cx="4008437" cy="1165372"/>
          </a:xfrm>
        </p:spPr>
        <p:txBody>
          <a:bodyPr anchor="t" anchorCtr="0"/>
          <a:lstStyle>
            <a:lvl1pPr>
              <a:defRPr>
                <a:solidFill>
                  <a:schemeClr val="bg1"/>
                </a:solidFill>
              </a:defRPr>
            </a:lvl1pPr>
          </a:lstStyle>
          <a:p>
            <a:r>
              <a:rPr lang="da-DK" err="1"/>
              <a:t>Click</a:t>
            </a:r>
            <a:r>
              <a:rPr lang="da-DK"/>
              <a:t> to </a:t>
            </a:r>
            <a:r>
              <a:rPr lang="da-DK" err="1"/>
              <a:t>Add</a:t>
            </a:r>
            <a:r>
              <a:rPr lang="da-DK"/>
              <a:t> </a:t>
            </a:r>
            <a:r>
              <a:rPr lang="da-DK" err="1"/>
              <a:t>Icon</a:t>
            </a:r>
            <a:r>
              <a:rPr lang="da-DK"/>
              <a:t> Slide Title Here</a:t>
            </a:r>
          </a:p>
        </p:txBody>
      </p:sp>
      <p:sp>
        <p:nvSpPr>
          <p:cNvPr id="14" name="Text Placeholder 65">
            <a:extLst>
              <a:ext uri="{FF2B5EF4-FFF2-40B4-BE49-F238E27FC236}">
                <a16:creationId xmlns:a16="http://schemas.microsoft.com/office/drawing/2014/main" id="{B3E26818-EE99-9647-A086-5AB199F5357D}"/>
              </a:ext>
            </a:extLst>
          </p:cNvPr>
          <p:cNvSpPr>
            <a:spLocks noGrp="1"/>
          </p:cNvSpPr>
          <p:nvPr>
            <p:ph type="body" sz="quarter" idx="12" hasCustomPrompt="1"/>
          </p:nvPr>
        </p:nvSpPr>
        <p:spPr>
          <a:xfrm>
            <a:off x="841058" y="2062923"/>
            <a:ext cx="4008437" cy="484346"/>
          </a:xfrm>
        </p:spPr>
        <p:txBody>
          <a:bodyPr>
            <a:normAutofit/>
          </a:bodyPr>
          <a:lstStyle>
            <a:lvl1pPr marL="0" indent="0">
              <a:buNone/>
              <a:defRPr>
                <a:solidFill>
                  <a:schemeClr val="bg1"/>
                </a:solidFill>
              </a:defRPr>
            </a:lvl1pPr>
          </a:lstStyle>
          <a:p>
            <a:r>
              <a:rPr lang="da-DK" err="1"/>
              <a:t>Subtitle</a:t>
            </a:r>
            <a:r>
              <a:rPr lang="da-DK"/>
              <a:t> </a:t>
            </a:r>
            <a:r>
              <a:rPr lang="da-DK" err="1"/>
              <a:t>goes</a:t>
            </a:r>
            <a:r>
              <a:rPr lang="da-DK"/>
              <a:t> </a:t>
            </a:r>
            <a:r>
              <a:rPr lang="da-DK" err="1"/>
              <a:t>here</a:t>
            </a:r>
            <a:endParaRPr lang="da-DK"/>
          </a:p>
        </p:txBody>
      </p:sp>
      <p:sp>
        <p:nvSpPr>
          <p:cNvPr id="15" name="Text Placeholder 7">
            <a:extLst>
              <a:ext uri="{FF2B5EF4-FFF2-40B4-BE49-F238E27FC236}">
                <a16:creationId xmlns:a16="http://schemas.microsoft.com/office/drawing/2014/main" id="{F15A2054-3D4B-CE4D-83C9-F71BC1FF12D0}"/>
              </a:ext>
            </a:extLst>
          </p:cNvPr>
          <p:cNvSpPr>
            <a:spLocks noGrp="1"/>
          </p:cNvSpPr>
          <p:nvPr>
            <p:ph type="body" sz="quarter" idx="11"/>
          </p:nvPr>
        </p:nvSpPr>
        <p:spPr>
          <a:xfrm>
            <a:off x="838200" y="2559964"/>
            <a:ext cx="4008438" cy="2882820"/>
          </a:xfrm>
        </p:spPr>
        <p:txBody>
          <a:bodyPr>
            <a:noAutofit/>
          </a:bodyPr>
          <a:lstStyle>
            <a:lvl1pPr marL="0" indent="0">
              <a:lnSpc>
                <a:spcPts val="1820"/>
              </a:lnSpc>
              <a:buNone/>
              <a:defRPr sz="1200" b="0" i="0">
                <a:solidFill>
                  <a:schemeClr val="bg1"/>
                </a:solidFill>
                <a:latin typeface="Biome" panose="020B0503030204020804" pitchFamily="34" charset="0"/>
                <a:cs typeface="Biome" panose="020B0503030204020804" pitchFamily="34" charset="0"/>
              </a:defRPr>
            </a:lvl1pPr>
          </a:lstStyle>
          <a:p>
            <a:pPr lvl="0"/>
            <a:r>
              <a:rPr lang="da-DK" err="1"/>
              <a:t>Click</a:t>
            </a:r>
            <a:r>
              <a:rPr lang="da-DK"/>
              <a:t> to </a:t>
            </a:r>
            <a:r>
              <a:rPr lang="da-DK" err="1"/>
              <a:t>edit</a:t>
            </a:r>
            <a:r>
              <a:rPr lang="da-DK"/>
              <a:t> Master </a:t>
            </a:r>
            <a:r>
              <a:rPr lang="da-DK" err="1"/>
              <a:t>text</a:t>
            </a:r>
            <a:r>
              <a:rPr lang="da-DK"/>
              <a:t> styles</a:t>
            </a:r>
          </a:p>
        </p:txBody>
      </p:sp>
      <p:sp>
        <p:nvSpPr>
          <p:cNvPr id="20" name="Text Placeholder 6">
            <a:extLst>
              <a:ext uri="{FF2B5EF4-FFF2-40B4-BE49-F238E27FC236}">
                <a16:creationId xmlns:a16="http://schemas.microsoft.com/office/drawing/2014/main" id="{26ABD1DE-37FD-3647-B810-C0CF14541738}"/>
              </a:ext>
            </a:extLst>
          </p:cNvPr>
          <p:cNvSpPr>
            <a:spLocks noGrp="1"/>
          </p:cNvSpPr>
          <p:nvPr>
            <p:ph type="body" sz="quarter" idx="21"/>
          </p:nvPr>
        </p:nvSpPr>
        <p:spPr>
          <a:xfrm>
            <a:off x="7388123" y="2370209"/>
            <a:ext cx="3977648" cy="731694"/>
          </a:xfrm>
        </p:spPr>
        <p:txBody>
          <a:bodyPr>
            <a:noAutofit/>
          </a:bodyPr>
          <a:lstStyle>
            <a:lvl1pPr>
              <a:lnSpc>
                <a:spcPct val="110000"/>
              </a:lnSpc>
              <a:defRPr sz="1400"/>
            </a:lvl1pPr>
          </a:lstStyle>
          <a:p>
            <a:pPr lvl="0"/>
            <a:r>
              <a:rPr lang="da-DK" err="1"/>
              <a:t>Click</a:t>
            </a:r>
            <a:r>
              <a:rPr lang="da-DK"/>
              <a:t> to </a:t>
            </a:r>
            <a:r>
              <a:rPr lang="da-DK" err="1"/>
              <a:t>edit</a:t>
            </a:r>
            <a:r>
              <a:rPr lang="da-DK"/>
              <a:t> Master </a:t>
            </a:r>
            <a:r>
              <a:rPr lang="da-DK" err="1"/>
              <a:t>text</a:t>
            </a:r>
            <a:r>
              <a:rPr lang="da-DK"/>
              <a:t> styles</a:t>
            </a:r>
          </a:p>
        </p:txBody>
      </p:sp>
      <p:sp>
        <p:nvSpPr>
          <p:cNvPr id="21" name="Text Placeholder 6">
            <a:extLst>
              <a:ext uri="{FF2B5EF4-FFF2-40B4-BE49-F238E27FC236}">
                <a16:creationId xmlns:a16="http://schemas.microsoft.com/office/drawing/2014/main" id="{22293942-B707-6F42-9060-999986E26E3A}"/>
              </a:ext>
            </a:extLst>
          </p:cNvPr>
          <p:cNvSpPr>
            <a:spLocks noGrp="1"/>
          </p:cNvSpPr>
          <p:nvPr>
            <p:ph type="body" sz="quarter" idx="22"/>
          </p:nvPr>
        </p:nvSpPr>
        <p:spPr>
          <a:xfrm>
            <a:off x="7388123" y="3652909"/>
            <a:ext cx="3977648" cy="731694"/>
          </a:xfrm>
        </p:spPr>
        <p:txBody>
          <a:bodyPr>
            <a:noAutofit/>
          </a:bodyPr>
          <a:lstStyle>
            <a:lvl1pPr>
              <a:lnSpc>
                <a:spcPct val="110000"/>
              </a:lnSpc>
              <a:defRPr sz="1400"/>
            </a:lvl1pPr>
          </a:lstStyle>
          <a:p>
            <a:pPr lvl="0"/>
            <a:r>
              <a:rPr lang="da-DK" err="1"/>
              <a:t>Click</a:t>
            </a:r>
            <a:r>
              <a:rPr lang="da-DK"/>
              <a:t> to </a:t>
            </a:r>
            <a:r>
              <a:rPr lang="da-DK" err="1"/>
              <a:t>edit</a:t>
            </a:r>
            <a:r>
              <a:rPr lang="da-DK"/>
              <a:t> Master </a:t>
            </a:r>
            <a:r>
              <a:rPr lang="da-DK" err="1"/>
              <a:t>text</a:t>
            </a:r>
            <a:r>
              <a:rPr lang="da-DK"/>
              <a:t> styles</a:t>
            </a:r>
          </a:p>
        </p:txBody>
      </p:sp>
      <p:sp>
        <p:nvSpPr>
          <p:cNvPr id="22" name="Text Placeholder 6">
            <a:extLst>
              <a:ext uri="{FF2B5EF4-FFF2-40B4-BE49-F238E27FC236}">
                <a16:creationId xmlns:a16="http://schemas.microsoft.com/office/drawing/2014/main" id="{29C12879-B31E-6D4B-86B7-54341763E554}"/>
              </a:ext>
            </a:extLst>
          </p:cNvPr>
          <p:cNvSpPr>
            <a:spLocks noGrp="1"/>
          </p:cNvSpPr>
          <p:nvPr>
            <p:ph type="body" sz="quarter" idx="23"/>
          </p:nvPr>
        </p:nvSpPr>
        <p:spPr>
          <a:xfrm>
            <a:off x="7388123" y="4948309"/>
            <a:ext cx="3977648" cy="731694"/>
          </a:xfrm>
        </p:spPr>
        <p:txBody>
          <a:bodyPr>
            <a:noAutofit/>
          </a:bodyPr>
          <a:lstStyle>
            <a:lvl1pPr>
              <a:lnSpc>
                <a:spcPct val="110000"/>
              </a:lnSpc>
              <a:defRPr sz="1400"/>
            </a:lvl1pPr>
          </a:lstStyle>
          <a:p>
            <a:pPr lvl="0"/>
            <a:r>
              <a:rPr lang="da-DK" err="1"/>
              <a:t>Click</a:t>
            </a:r>
            <a:r>
              <a:rPr lang="da-DK"/>
              <a:t> to </a:t>
            </a:r>
            <a:r>
              <a:rPr lang="da-DK" err="1"/>
              <a:t>edit</a:t>
            </a:r>
            <a:r>
              <a:rPr lang="da-DK"/>
              <a:t> Master </a:t>
            </a:r>
            <a:r>
              <a:rPr lang="da-DK" err="1"/>
              <a:t>text</a:t>
            </a:r>
            <a:r>
              <a:rPr lang="da-DK"/>
              <a:t> styles</a:t>
            </a:r>
          </a:p>
        </p:txBody>
      </p:sp>
      <p:sp>
        <p:nvSpPr>
          <p:cNvPr id="23" name="Footer Placeholder 4">
            <a:extLst>
              <a:ext uri="{FF2B5EF4-FFF2-40B4-BE49-F238E27FC236}">
                <a16:creationId xmlns:a16="http://schemas.microsoft.com/office/drawing/2014/main" id="{F7BDBCC4-8955-7240-9BC3-436B2D4528BC}"/>
              </a:ext>
            </a:extLst>
          </p:cNvPr>
          <p:cNvSpPr>
            <a:spLocks noGrp="1"/>
          </p:cNvSpPr>
          <p:nvPr>
            <p:ph type="ftr" sz="quarter" idx="3"/>
          </p:nvPr>
        </p:nvSpPr>
        <p:spPr>
          <a:xfrm>
            <a:off x="823595" y="6356350"/>
            <a:ext cx="4114800" cy="365125"/>
          </a:xfrm>
          <a:prstGeom prst="rect">
            <a:avLst/>
          </a:prstGeom>
        </p:spPr>
        <p:txBody>
          <a:bodyPr vert="horz" lIns="91440" tIns="45720" rIns="91440" bIns="45720" rtlCol="0" anchor="ctr"/>
          <a:lstStyle>
            <a:lvl1pPr algn="l">
              <a:defRPr sz="900" b="0" i="0">
                <a:solidFill>
                  <a:schemeClr val="bg1"/>
                </a:solidFill>
                <a:latin typeface="Biome" panose="020B0503030204020804" pitchFamily="34" charset="0"/>
                <a:cs typeface="Biome" panose="020B0503030204020804" pitchFamily="34" charset="0"/>
              </a:defRPr>
            </a:lvl1pPr>
          </a:lstStyle>
          <a:p>
            <a:fld id="{BEA2B195-2A6C-4DF8-B269-563C705C2F5D}" type="slidenum">
              <a:rPr lang="da-DK" smtClean="0"/>
              <a:pPr/>
              <a:t>‹nr.›</a:t>
            </a:fld>
            <a:endParaRPr lang="da-DK"/>
          </a:p>
        </p:txBody>
      </p:sp>
      <p:sp>
        <p:nvSpPr>
          <p:cNvPr id="35" name="Picture Placeholder 2">
            <a:extLst>
              <a:ext uri="{FF2B5EF4-FFF2-40B4-BE49-F238E27FC236}">
                <a16:creationId xmlns:a16="http://schemas.microsoft.com/office/drawing/2014/main" id="{8D7B218A-45CE-4A62-B14D-E99F7F9630B6}"/>
              </a:ext>
            </a:extLst>
          </p:cNvPr>
          <p:cNvSpPr>
            <a:spLocks noGrp="1"/>
          </p:cNvSpPr>
          <p:nvPr>
            <p:ph type="pic" sz="quarter" idx="28" hasCustomPrompt="1"/>
          </p:nvPr>
        </p:nvSpPr>
        <p:spPr>
          <a:xfrm>
            <a:off x="6483217" y="1002146"/>
            <a:ext cx="885235" cy="885235"/>
          </a:xfrm>
          <a:blipFill>
            <a:blip r:embed="rId2"/>
            <a:stretch>
              <a:fillRect/>
            </a:stretch>
          </a:blipFill>
        </p:spPr>
        <p:txBody>
          <a:bodyPr/>
          <a:lstStyle>
            <a:lvl1pPr marL="0" indent="0">
              <a:buNone/>
              <a:defRPr/>
            </a:lvl1pPr>
          </a:lstStyle>
          <a:p>
            <a:r>
              <a:rPr lang="da-DK"/>
              <a:t> </a:t>
            </a:r>
          </a:p>
        </p:txBody>
      </p:sp>
      <p:sp>
        <p:nvSpPr>
          <p:cNvPr id="36" name="Picture Placeholder 2">
            <a:extLst>
              <a:ext uri="{FF2B5EF4-FFF2-40B4-BE49-F238E27FC236}">
                <a16:creationId xmlns:a16="http://schemas.microsoft.com/office/drawing/2014/main" id="{33FF92E8-CF6F-401A-9528-0A23D2260E9E}"/>
              </a:ext>
            </a:extLst>
          </p:cNvPr>
          <p:cNvSpPr>
            <a:spLocks noGrp="1"/>
          </p:cNvSpPr>
          <p:nvPr>
            <p:ph type="pic" sz="quarter" idx="29" hasCustomPrompt="1"/>
          </p:nvPr>
        </p:nvSpPr>
        <p:spPr>
          <a:xfrm>
            <a:off x="6483217" y="2291505"/>
            <a:ext cx="885235" cy="885235"/>
          </a:xfrm>
          <a:blipFill>
            <a:blip r:embed="rId3"/>
            <a:stretch>
              <a:fillRect/>
            </a:stretch>
          </a:blipFill>
        </p:spPr>
        <p:txBody>
          <a:bodyPr/>
          <a:lstStyle>
            <a:lvl1pPr marL="0" indent="0">
              <a:buNone/>
              <a:defRPr/>
            </a:lvl1pPr>
          </a:lstStyle>
          <a:p>
            <a:r>
              <a:rPr lang="da-DK"/>
              <a:t> </a:t>
            </a:r>
          </a:p>
        </p:txBody>
      </p:sp>
      <p:sp>
        <p:nvSpPr>
          <p:cNvPr id="37" name="Picture Placeholder 2">
            <a:extLst>
              <a:ext uri="{FF2B5EF4-FFF2-40B4-BE49-F238E27FC236}">
                <a16:creationId xmlns:a16="http://schemas.microsoft.com/office/drawing/2014/main" id="{482B36D2-1B5C-4025-95CE-CFF9ABBA0B8E}"/>
              </a:ext>
            </a:extLst>
          </p:cNvPr>
          <p:cNvSpPr>
            <a:spLocks noGrp="1"/>
          </p:cNvSpPr>
          <p:nvPr>
            <p:ph type="pic" sz="quarter" idx="30" hasCustomPrompt="1"/>
          </p:nvPr>
        </p:nvSpPr>
        <p:spPr>
          <a:xfrm>
            <a:off x="6483217" y="3580864"/>
            <a:ext cx="885235" cy="885235"/>
          </a:xfrm>
          <a:blipFill>
            <a:blip r:embed="rId4"/>
            <a:stretch>
              <a:fillRect/>
            </a:stretch>
          </a:blipFill>
        </p:spPr>
        <p:txBody>
          <a:bodyPr/>
          <a:lstStyle>
            <a:lvl1pPr marL="0" indent="0">
              <a:buNone/>
              <a:defRPr/>
            </a:lvl1pPr>
          </a:lstStyle>
          <a:p>
            <a:r>
              <a:rPr lang="da-DK"/>
              <a:t> </a:t>
            </a:r>
          </a:p>
        </p:txBody>
      </p:sp>
      <p:sp>
        <p:nvSpPr>
          <p:cNvPr id="38" name="Picture Placeholder 2">
            <a:extLst>
              <a:ext uri="{FF2B5EF4-FFF2-40B4-BE49-F238E27FC236}">
                <a16:creationId xmlns:a16="http://schemas.microsoft.com/office/drawing/2014/main" id="{077ABD2D-2267-47F5-8065-6E7F2FADFB32}"/>
              </a:ext>
            </a:extLst>
          </p:cNvPr>
          <p:cNvSpPr>
            <a:spLocks noGrp="1"/>
          </p:cNvSpPr>
          <p:nvPr>
            <p:ph type="pic" sz="quarter" idx="31" hasCustomPrompt="1"/>
          </p:nvPr>
        </p:nvSpPr>
        <p:spPr>
          <a:xfrm>
            <a:off x="6483217" y="4870223"/>
            <a:ext cx="885235" cy="885235"/>
          </a:xfrm>
          <a:blipFill>
            <a:blip r:embed="rId5"/>
            <a:stretch>
              <a:fillRect/>
            </a:stretch>
          </a:blipFill>
        </p:spPr>
        <p:txBody>
          <a:bodyPr/>
          <a:lstStyle>
            <a:lvl1pPr marL="0" indent="0">
              <a:buNone/>
              <a:defRPr/>
            </a:lvl1pPr>
          </a:lstStyle>
          <a:p>
            <a:r>
              <a:rPr lang="da-DK"/>
              <a:t> </a:t>
            </a:r>
          </a:p>
        </p:txBody>
      </p:sp>
      <p:pic>
        <p:nvPicPr>
          <p:cNvPr id="16" name="Grafik 56">
            <a:extLst>
              <a:ext uri="{FF2B5EF4-FFF2-40B4-BE49-F238E27FC236}">
                <a16:creationId xmlns:a16="http://schemas.microsoft.com/office/drawing/2014/main" id="{392AB440-3120-461B-9B0C-95840C9E79DE}"/>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509375" y="6225508"/>
            <a:ext cx="464217" cy="464217"/>
          </a:xfrm>
          <a:prstGeom prst="rect">
            <a:avLst/>
          </a:prstGeom>
        </p:spPr>
      </p:pic>
    </p:spTree>
    <p:extLst>
      <p:ext uri="{BB962C8B-B14F-4D97-AF65-F5344CB8AC3E}">
        <p14:creationId xmlns:p14="http://schemas.microsoft.com/office/powerpoint/2010/main" val="6625419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eloverskrift / kapitel">
    <p:spTree>
      <p:nvGrpSpPr>
        <p:cNvPr id="1" name=""/>
        <p:cNvGrpSpPr/>
        <p:nvPr/>
      </p:nvGrpSpPr>
      <p:grpSpPr>
        <a:xfrm>
          <a:off x="0" y="0"/>
          <a:ext cx="0" cy="0"/>
          <a:chOff x="0" y="0"/>
          <a:chExt cx="0" cy="0"/>
        </a:xfrm>
      </p:grpSpPr>
      <p:pic>
        <p:nvPicPr>
          <p:cNvPr id="3"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 Placeholder 3"/>
          <p:cNvSpPr>
            <a:spLocks noGrp="1"/>
          </p:cNvSpPr>
          <p:nvPr>
            <p:ph type="body" sz="quarter" idx="10" hasCustomPrompt="1"/>
          </p:nvPr>
        </p:nvSpPr>
        <p:spPr>
          <a:xfrm>
            <a:off x="610752" y="480841"/>
            <a:ext cx="2155514" cy="2021083"/>
          </a:xfrm>
          <a:prstGeom prst="rect">
            <a:avLst/>
          </a:prstGeom>
          <a:solidFill>
            <a:schemeClr val="tx1"/>
          </a:solidFill>
        </p:spPr>
        <p:txBody>
          <a:bodyPr lIns="0" anchor="ctr">
            <a:noAutofit/>
          </a:bodyPr>
          <a:lstStyle>
            <a:lvl1pPr marL="0" indent="0" algn="l">
              <a:buNone/>
              <a:defRPr sz="14400" baseline="0">
                <a:solidFill>
                  <a:schemeClr val="bg2"/>
                </a:solidFill>
                <a:latin typeface="Arial" charset="0"/>
                <a:ea typeface="Arial" charset="0"/>
                <a:cs typeface="Arial" charset="0"/>
              </a:defRPr>
            </a:lvl1pPr>
            <a:lvl2pPr marL="457200" indent="0">
              <a:buNone/>
              <a:defRPr>
                <a:solidFill>
                  <a:schemeClr val="bg2"/>
                </a:solidFill>
                <a:latin typeface="Arial" charset="0"/>
                <a:ea typeface="Arial" charset="0"/>
                <a:cs typeface="Arial" charset="0"/>
              </a:defRPr>
            </a:lvl2pPr>
            <a:lvl3pPr marL="914400" indent="0">
              <a:buNone/>
              <a:defRPr>
                <a:solidFill>
                  <a:schemeClr val="bg2"/>
                </a:solidFill>
                <a:latin typeface="Arial" charset="0"/>
                <a:ea typeface="Arial" charset="0"/>
                <a:cs typeface="Arial" charset="0"/>
              </a:defRPr>
            </a:lvl3pPr>
            <a:lvl4pPr marL="1371600" indent="0">
              <a:buNone/>
              <a:defRPr>
                <a:solidFill>
                  <a:schemeClr val="bg2"/>
                </a:solidFill>
                <a:latin typeface="Arial" charset="0"/>
                <a:ea typeface="Arial" charset="0"/>
                <a:cs typeface="Arial" charset="0"/>
              </a:defRPr>
            </a:lvl4pPr>
            <a:lvl5pPr marL="1828800" indent="0">
              <a:buNone/>
              <a:defRPr>
                <a:solidFill>
                  <a:schemeClr val="bg2"/>
                </a:solidFill>
                <a:latin typeface="Arial" charset="0"/>
                <a:ea typeface="Arial" charset="0"/>
                <a:cs typeface="Arial" charset="0"/>
              </a:defRPr>
            </a:lvl5pPr>
          </a:lstStyle>
          <a:p>
            <a:pPr lvl="0"/>
            <a:r>
              <a:rPr lang="da-DK" dirty="0"/>
              <a:t>[#]</a:t>
            </a:r>
            <a:endParaRPr lang="en-US" dirty="0"/>
          </a:p>
        </p:txBody>
      </p:sp>
      <p:sp>
        <p:nvSpPr>
          <p:cNvPr id="5" name="Title 1"/>
          <p:cNvSpPr>
            <a:spLocks noGrp="1"/>
          </p:cNvSpPr>
          <p:nvPr>
            <p:ph type="title" hasCustomPrompt="1"/>
          </p:nvPr>
        </p:nvSpPr>
        <p:spPr>
          <a:xfrm>
            <a:off x="591898" y="4297922"/>
            <a:ext cx="7501140" cy="1317002"/>
          </a:xfrm>
          <a:prstGeom prst="rect">
            <a:avLst/>
          </a:prstGeom>
          <a:solidFill>
            <a:schemeClr val="tx1"/>
          </a:solidFill>
        </p:spPr>
        <p:txBody>
          <a:bodyPr anchor="ctr" anchorCtr="0">
            <a:normAutofit/>
          </a:bodyPr>
          <a:lstStyle>
            <a:lvl1pPr>
              <a:defRPr sz="3600">
                <a:solidFill>
                  <a:schemeClr val="accent1"/>
                </a:solidFill>
              </a:defRPr>
            </a:lvl1pPr>
          </a:lstStyle>
          <a:p>
            <a:r>
              <a:rPr lang="da-DK" dirty="0"/>
              <a:t>[Deloverskrift]</a:t>
            </a:r>
            <a:endParaRPr lang="en-US" dirty="0"/>
          </a:p>
        </p:txBody>
      </p:sp>
      <p:pic>
        <p:nvPicPr>
          <p:cNvPr id="6"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568763" y="161995"/>
            <a:ext cx="1331200" cy="2044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4040470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C0FDDDB-1BCA-4C05-93C5-86C0BC72A022}"/>
              </a:ext>
            </a:extLst>
          </p:cNvPr>
          <p:cNvSpPr>
            <a:spLocks noGrp="1"/>
          </p:cNvSpPr>
          <p:nvPr>
            <p:ph idx="1"/>
          </p:nvPr>
        </p:nvSpPr>
        <p:spPr>
          <a:xfrm>
            <a:off x="838200" y="1690689"/>
            <a:ext cx="10582275" cy="4486274"/>
          </a:xfrm>
        </p:spPr>
        <p:txBody>
          <a:bodyPr>
            <a:normAutofit/>
          </a:bodyPr>
          <a:lstStyle>
            <a:lvl1pPr>
              <a:defRPr sz="2000" b="0" i="0">
                <a:latin typeface="Biome Light" panose="020B0303030204020804" pitchFamily="34" charset="0"/>
                <a:cs typeface="Biome Light" panose="020B0303030204020804" pitchFamily="34" charset="0"/>
              </a:defRPr>
            </a:lvl1pPr>
            <a:lvl2pPr>
              <a:defRPr sz="1600" b="0" i="0">
                <a:latin typeface="Biome Light" panose="020B0303030204020804" pitchFamily="34" charset="0"/>
                <a:cs typeface="Biome Light" panose="020B0303030204020804" pitchFamily="34" charset="0"/>
              </a:defRPr>
            </a:lvl2pPr>
            <a:lvl3pPr>
              <a:defRPr sz="1600" b="0" i="0">
                <a:latin typeface="Biome Light" panose="020B0303030204020804" pitchFamily="34" charset="0"/>
                <a:cs typeface="Biome Light" panose="020B0303030204020804" pitchFamily="34" charset="0"/>
              </a:defRPr>
            </a:lvl3pPr>
            <a:lvl4pPr>
              <a:defRPr sz="1400" b="0" i="0">
                <a:latin typeface="Biome Light" panose="020B0303030204020804" pitchFamily="34" charset="0"/>
                <a:cs typeface="Biome Light" panose="020B0303030204020804" pitchFamily="34" charset="0"/>
              </a:defRPr>
            </a:lvl4pPr>
            <a:lvl5pPr>
              <a:defRPr sz="1400" b="0" i="0">
                <a:latin typeface="Biome Light" panose="020B0303030204020804" pitchFamily="34" charset="0"/>
                <a:cs typeface="Biome Light" panose="020B0303030204020804" pitchFamily="34" charset="0"/>
              </a:defRPr>
            </a:lvl5pPr>
          </a:lstStyle>
          <a:p>
            <a:pPr lvl="0"/>
            <a:r>
              <a:rPr lang="da-DK" err="1"/>
              <a:t>Click</a:t>
            </a:r>
            <a:r>
              <a:rPr lang="da-DK"/>
              <a:t> to </a:t>
            </a:r>
            <a:r>
              <a:rPr lang="da-DK" err="1"/>
              <a:t>edit</a:t>
            </a:r>
            <a:r>
              <a:rPr lang="da-DK"/>
              <a:t> Master </a:t>
            </a:r>
            <a:r>
              <a:rPr lang="da-DK" err="1"/>
              <a:t>text</a:t>
            </a:r>
            <a:r>
              <a:rPr lang="da-DK"/>
              <a:t> styles</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13" name="Title 1">
            <a:extLst>
              <a:ext uri="{FF2B5EF4-FFF2-40B4-BE49-F238E27FC236}">
                <a16:creationId xmlns:a16="http://schemas.microsoft.com/office/drawing/2014/main" id="{34E849BE-D61B-DE4E-8243-6E87B59DC854}"/>
              </a:ext>
            </a:extLst>
          </p:cNvPr>
          <p:cNvSpPr>
            <a:spLocks noGrp="1"/>
          </p:cNvSpPr>
          <p:nvPr>
            <p:ph type="title"/>
          </p:nvPr>
        </p:nvSpPr>
        <p:spPr>
          <a:xfrm>
            <a:off x="838200" y="365125"/>
            <a:ext cx="10582275" cy="1325563"/>
          </a:xfrm>
        </p:spPr>
        <p:txBody>
          <a:bodyPr>
            <a:normAutofit/>
          </a:bodyPr>
          <a:lstStyle>
            <a:lvl1pPr>
              <a:defRPr sz="3600">
                <a:solidFill>
                  <a:schemeClr val="accent1"/>
                </a:solidFill>
              </a:defRPr>
            </a:lvl1pPr>
          </a:lstStyle>
          <a:p>
            <a:r>
              <a:rPr lang="da-DK" err="1"/>
              <a:t>Click</a:t>
            </a:r>
            <a:r>
              <a:rPr lang="da-DK"/>
              <a:t> to </a:t>
            </a:r>
            <a:r>
              <a:rPr lang="da-DK" err="1"/>
              <a:t>edit</a:t>
            </a:r>
            <a:r>
              <a:rPr lang="da-DK"/>
              <a:t> Master </a:t>
            </a:r>
            <a:r>
              <a:rPr lang="da-DK" err="1"/>
              <a:t>title</a:t>
            </a:r>
            <a:r>
              <a:rPr lang="da-DK"/>
              <a:t> style</a:t>
            </a:r>
          </a:p>
        </p:txBody>
      </p:sp>
      <p:sp>
        <p:nvSpPr>
          <p:cNvPr id="17" name="Footer Placeholder 4">
            <a:extLst>
              <a:ext uri="{FF2B5EF4-FFF2-40B4-BE49-F238E27FC236}">
                <a16:creationId xmlns:a16="http://schemas.microsoft.com/office/drawing/2014/main" id="{BA0B4D76-0FAA-C044-A25C-7289AF2B90FE}"/>
              </a:ext>
            </a:extLst>
          </p:cNvPr>
          <p:cNvSpPr>
            <a:spLocks noGrp="1"/>
          </p:cNvSpPr>
          <p:nvPr>
            <p:ph type="ftr" sz="quarter" idx="3"/>
          </p:nvPr>
        </p:nvSpPr>
        <p:spPr>
          <a:xfrm>
            <a:off x="823595" y="6356350"/>
            <a:ext cx="4114800" cy="365125"/>
          </a:xfrm>
          <a:prstGeom prst="rect">
            <a:avLst/>
          </a:prstGeom>
        </p:spPr>
        <p:txBody>
          <a:bodyPr vert="horz" lIns="91440" tIns="45720" rIns="91440" bIns="45720" rtlCol="0" anchor="ctr"/>
          <a:lstStyle>
            <a:lvl1pPr algn="l">
              <a:defRPr sz="900" b="0" i="0">
                <a:solidFill>
                  <a:schemeClr val="tx1"/>
                </a:solidFill>
                <a:latin typeface="Biome Light" panose="020B0303030204020804" pitchFamily="34" charset="0"/>
                <a:cs typeface="Biome Light" panose="020B0303030204020804" pitchFamily="34" charset="0"/>
              </a:defRPr>
            </a:lvl1pPr>
          </a:lstStyle>
          <a:p>
            <a:fld id="{BEA2B195-2A6C-4DF8-B269-563C705C2F5D}" type="slidenum">
              <a:rPr lang="da-DK" smtClean="0"/>
              <a:pPr/>
              <a:t>‹nr.›</a:t>
            </a:fld>
            <a:endParaRPr lang="da-DK"/>
          </a:p>
        </p:txBody>
      </p:sp>
      <p:pic>
        <p:nvPicPr>
          <p:cNvPr id="6" name="Grafik 56">
            <a:extLst>
              <a:ext uri="{FF2B5EF4-FFF2-40B4-BE49-F238E27FC236}">
                <a16:creationId xmlns:a16="http://schemas.microsoft.com/office/drawing/2014/main" id="{0F2A8611-C65F-43E6-AE36-6B6B5301DDE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509375" y="6225508"/>
            <a:ext cx="464217" cy="464217"/>
          </a:xfrm>
          <a:prstGeom prst="rect">
            <a:avLst/>
          </a:prstGeom>
        </p:spPr>
      </p:pic>
    </p:spTree>
    <p:extLst>
      <p:ext uri="{BB962C8B-B14F-4D97-AF65-F5344CB8AC3E}">
        <p14:creationId xmlns:p14="http://schemas.microsoft.com/office/powerpoint/2010/main" val="239856612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C0FDDDB-1BCA-4C05-93C5-86C0BC72A022}"/>
              </a:ext>
            </a:extLst>
          </p:cNvPr>
          <p:cNvSpPr>
            <a:spLocks noGrp="1"/>
          </p:cNvSpPr>
          <p:nvPr>
            <p:ph idx="1"/>
          </p:nvPr>
        </p:nvSpPr>
        <p:spPr>
          <a:xfrm>
            <a:off x="838200" y="1690689"/>
            <a:ext cx="5732585" cy="4486274"/>
          </a:xfrm>
        </p:spPr>
        <p:txBody>
          <a:bodyPr>
            <a:normAutofit/>
          </a:bodyPr>
          <a:lstStyle>
            <a:lvl1pPr>
              <a:defRPr sz="2000" b="0" i="0">
                <a:latin typeface="Biome Light" panose="020B0303030204020804" pitchFamily="34" charset="0"/>
                <a:cs typeface="Biome Light" panose="020B0303030204020804" pitchFamily="34" charset="0"/>
              </a:defRPr>
            </a:lvl1pPr>
            <a:lvl2pPr>
              <a:defRPr sz="1600" b="0" i="0">
                <a:latin typeface="Biome Light" panose="020B0303030204020804" pitchFamily="34" charset="0"/>
                <a:cs typeface="Biome Light" panose="020B0303030204020804" pitchFamily="34" charset="0"/>
              </a:defRPr>
            </a:lvl2pPr>
            <a:lvl3pPr>
              <a:defRPr sz="1600" b="0" i="0">
                <a:latin typeface="Biome Light" panose="020B0303030204020804" pitchFamily="34" charset="0"/>
                <a:cs typeface="Biome Light" panose="020B0303030204020804" pitchFamily="34" charset="0"/>
              </a:defRPr>
            </a:lvl3pPr>
            <a:lvl4pPr>
              <a:defRPr sz="1400" b="0" i="0">
                <a:latin typeface="Biome Light" panose="020B0303030204020804" pitchFamily="34" charset="0"/>
                <a:cs typeface="Biome Light" panose="020B0303030204020804" pitchFamily="34" charset="0"/>
              </a:defRPr>
            </a:lvl4pPr>
            <a:lvl5pPr>
              <a:defRPr sz="1400" b="0" i="0">
                <a:latin typeface="Biome Light" panose="020B0303030204020804" pitchFamily="34" charset="0"/>
                <a:cs typeface="Biome Light" panose="020B0303030204020804" pitchFamily="34" charset="0"/>
              </a:defRPr>
            </a:lvl5pPr>
          </a:lstStyle>
          <a:p>
            <a:pPr lvl="0"/>
            <a:r>
              <a:rPr lang="da-DK" err="1"/>
              <a:t>Click</a:t>
            </a:r>
            <a:r>
              <a:rPr lang="da-DK"/>
              <a:t> to </a:t>
            </a:r>
            <a:r>
              <a:rPr lang="da-DK" err="1"/>
              <a:t>edit</a:t>
            </a:r>
            <a:r>
              <a:rPr lang="da-DK"/>
              <a:t> Master </a:t>
            </a:r>
            <a:r>
              <a:rPr lang="da-DK" err="1"/>
              <a:t>text</a:t>
            </a:r>
            <a:r>
              <a:rPr lang="da-DK"/>
              <a:t> styles</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10" name="Chart Placeholder 9">
            <a:extLst>
              <a:ext uri="{FF2B5EF4-FFF2-40B4-BE49-F238E27FC236}">
                <a16:creationId xmlns:a16="http://schemas.microsoft.com/office/drawing/2014/main" id="{D4F0007F-25C9-41FE-B012-7AC37B19C71B}"/>
              </a:ext>
            </a:extLst>
          </p:cNvPr>
          <p:cNvSpPr>
            <a:spLocks noGrp="1"/>
          </p:cNvSpPr>
          <p:nvPr>
            <p:ph type="chart" sz="quarter" idx="14"/>
          </p:nvPr>
        </p:nvSpPr>
        <p:spPr>
          <a:xfrm>
            <a:off x="6764784" y="1689649"/>
            <a:ext cx="4744591" cy="4486825"/>
          </a:xfrm>
        </p:spPr>
        <p:txBody>
          <a:bodyPr/>
          <a:lstStyle>
            <a:lvl1pPr marL="0" indent="0">
              <a:buNone/>
              <a:defRPr b="0" i="0">
                <a:latin typeface="Biome Light" panose="020B0303030204020804" pitchFamily="34" charset="0"/>
                <a:cs typeface="Biome Light" panose="020B0303030204020804" pitchFamily="34" charset="0"/>
              </a:defRPr>
            </a:lvl1pPr>
          </a:lstStyle>
          <a:p>
            <a:r>
              <a:rPr lang="da-DK" err="1"/>
              <a:t>Click</a:t>
            </a:r>
            <a:r>
              <a:rPr lang="da-DK"/>
              <a:t> </a:t>
            </a:r>
            <a:r>
              <a:rPr lang="da-DK" err="1"/>
              <a:t>icon</a:t>
            </a:r>
            <a:r>
              <a:rPr lang="da-DK"/>
              <a:t> to </a:t>
            </a:r>
            <a:r>
              <a:rPr lang="da-DK" err="1"/>
              <a:t>add</a:t>
            </a:r>
            <a:r>
              <a:rPr lang="da-DK"/>
              <a:t> </a:t>
            </a:r>
            <a:r>
              <a:rPr lang="da-DK" err="1"/>
              <a:t>chart</a:t>
            </a:r>
            <a:endParaRPr lang="da-DK"/>
          </a:p>
        </p:txBody>
      </p:sp>
      <p:sp>
        <p:nvSpPr>
          <p:cNvPr id="13" name="Title 1">
            <a:extLst>
              <a:ext uri="{FF2B5EF4-FFF2-40B4-BE49-F238E27FC236}">
                <a16:creationId xmlns:a16="http://schemas.microsoft.com/office/drawing/2014/main" id="{34E849BE-D61B-DE4E-8243-6E87B59DC854}"/>
              </a:ext>
            </a:extLst>
          </p:cNvPr>
          <p:cNvSpPr>
            <a:spLocks noGrp="1"/>
          </p:cNvSpPr>
          <p:nvPr>
            <p:ph type="title"/>
          </p:nvPr>
        </p:nvSpPr>
        <p:spPr>
          <a:xfrm>
            <a:off x="838200" y="365125"/>
            <a:ext cx="10582275" cy="1325563"/>
          </a:xfrm>
        </p:spPr>
        <p:txBody>
          <a:bodyPr>
            <a:normAutofit/>
          </a:bodyPr>
          <a:lstStyle>
            <a:lvl1pPr>
              <a:defRPr sz="3600">
                <a:solidFill>
                  <a:schemeClr val="accent1"/>
                </a:solidFill>
              </a:defRPr>
            </a:lvl1pPr>
          </a:lstStyle>
          <a:p>
            <a:r>
              <a:rPr lang="da-DK" err="1"/>
              <a:t>Click</a:t>
            </a:r>
            <a:r>
              <a:rPr lang="da-DK"/>
              <a:t> to </a:t>
            </a:r>
            <a:r>
              <a:rPr lang="da-DK" err="1"/>
              <a:t>edit</a:t>
            </a:r>
            <a:r>
              <a:rPr lang="da-DK"/>
              <a:t> Master </a:t>
            </a:r>
            <a:r>
              <a:rPr lang="da-DK" err="1"/>
              <a:t>title</a:t>
            </a:r>
            <a:r>
              <a:rPr lang="da-DK"/>
              <a:t> style</a:t>
            </a:r>
          </a:p>
        </p:txBody>
      </p:sp>
      <p:sp>
        <p:nvSpPr>
          <p:cNvPr id="17" name="Footer Placeholder 4">
            <a:extLst>
              <a:ext uri="{FF2B5EF4-FFF2-40B4-BE49-F238E27FC236}">
                <a16:creationId xmlns:a16="http://schemas.microsoft.com/office/drawing/2014/main" id="{BA0B4D76-0FAA-C044-A25C-7289AF2B90FE}"/>
              </a:ext>
            </a:extLst>
          </p:cNvPr>
          <p:cNvSpPr>
            <a:spLocks noGrp="1"/>
          </p:cNvSpPr>
          <p:nvPr>
            <p:ph type="ftr" sz="quarter" idx="3"/>
          </p:nvPr>
        </p:nvSpPr>
        <p:spPr>
          <a:xfrm>
            <a:off x="823595" y="6356350"/>
            <a:ext cx="4114800" cy="365125"/>
          </a:xfrm>
          <a:prstGeom prst="rect">
            <a:avLst/>
          </a:prstGeom>
        </p:spPr>
        <p:txBody>
          <a:bodyPr vert="horz" lIns="91440" tIns="45720" rIns="91440" bIns="45720" rtlCol="0" anchor="ctr"/>
          <a:lstStyle>
            <a:lvl1pPr algn="l">
              <a:defRPr sz="900" b="0" i="0">
                <a:solidFill>
                  <a:schemeClr val="tx1"/>
                </a:solidFill>
                <a:latin typeface="Biome Light" panose="020B0303030204020804" pitchFamily="34" charset="0"/>
                <a:cs typeface="Biome Light" panose="020B0303030204020804" pitchFamily="34" charset="0"/>
              </a:defRPr>
            </a:lvl1pPr>
          </a:lstStyle>
          <a:p>
            <a:fld id="{BEA2B195-2A6C-4DF8-B269-563C705C2F5D}" type="slidenum">
              <a:rPr lang="da-DK" smtClean="0"/>
              <a:pPr/>
              <a:t>‹nr.›</a:t>
            </a:fld>
            <a:endParaRPr lang="da-DK"/>
          </a:p>
        </p:txBody>
      </p:sp>
      <p:pic>
        <p:nvPicPr>
          <p:cNvPr id="7" name="Grafik 56">
            <a:extLst>
              <a:ext uri="{FF2B5EF4-FFF2-40B4-BE49-F238E27FC236}">
                <a16:creationId xmlns:a16="http://schemas.microsoft.com/office/drawing/2014/main" id="{326D510B-861C-46F9-BDE6-E3B1D843631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509375" y="6225508"/>
            <a:ext cx="464217" cy="464217"/>
          </a:xfrm>
          <a:prstGeom prst="rect">
            <a:avLst/>
          </a:prstGeom>
        </p:spPr>
      </p:pic>
    </p:spTree>
    <p:extLst>
      <p:ext uri="{BB962C8B-B14F-4D97-AF65-F5344CB8AC3E}">
        <p14:creationId xmlns:p14="http://schemas.microsoft.com/office/powerpoint/2010/main" val="206994459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C0FDDDB-1BCA-4C05-93C5-86C0BC72A022}"/>
              </a:ext>
            </a:extLst>
          </p:cNvPr>
          <p:cNvSpPr>
            <a:spLocks noGrp="1"/>
          </p:cNvSpPr>
          <p:nvPr>
            <p:ph idx="1"/>
          </p:nvPr>
        </p:nvSpPr>
        <p:spPr>
          <a:xfrm>
            <a:off x="838201" y="1803401"/>
            <a:ext cx="5448300" cy="4373562"/>
          </a:xfrm>
        </p:spPr>
        <p:txBody>
          <a:bodyPr>
            <a:normAutofit/>
          </a:bodyPr>
          <a:lstStyle>
            <a:lvl1pPr>
              <a:lnSpc>
                <a:spcPct val="100000"/>
              </a:lnSpc>
              <a:defRPr sz="2000"/>
            </a:lvl1pPr>
            <a:lvl2pPr>
              <a:lnSpc>
                <a:spcPct val="100000"/>
              </a:lnSpc>
              <a:defRPr sz="1600"/>
            </a:lvl2pPr>
            <a:lvl3pPr>
              <a:lnSpc>
                <a:spcPct val="100000"/>
              </a:lnSpc>
              <a:defRPr sz="1600"/>
            </a:lvl3pPr>
            <a:lvl4pPr>
              <a:lnSpc>
                <a:spcPct val="100000"/>
              </a:lnSpc>
              <a:defRPr sz="1400"/>
            </a:lvl4pPr>
            <a:lvl5pPr>
              <a:lnSpc>
                <a:spcPct val="100000"/>
              </a:lnSpc>
              <a:defRPr sz="1400"/>
            </a:lvl5pPr>
          </a:lstStyle>
          <a:p>
            <a:pPr lvl="0"/>
            <a:r>
              <a:rPr lang="da-DK" err="1"/>
              <a:t>Click</a:t>
            </a:r>
            <a:r>
              <a:rPr lang="da-DK"/>
              <a:t> to </a:t>
            </a:r>
            <a:r>
              <a:rPr lang="da-DK" err="1"/>
              <a:t>edit</a:t>
            </a:r>
            <a:r>
              <a:rPr lang="da-DK"/>
              <a:t> Master </a:t>
            </a:r>
            <a:r>
              <a:rPr lang="da-DK" err="1"/>
              <a:t>text</a:t>
            </a:r>
            <a:r>
              <a:rPr lang="da-DK"/>
              <a:t> styles</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13" name="Title 1">
            <a:extLst>
              <a:ext uri="{FF2B5EF4-FFF2-40B4-BE49-F238E27FC236}">
                <a16:creationId xmlns:a16="http://schemas.microsoft.com/office/drawing/2014/main" id="{34E849BE-D61B-DE4E-8243-6E87B59DC854}"/>
              </a:ext>
            </a:extLst>
          </p:cNvPr>
          <p:cNvSpPr>
            <a:spLocks noGrp="1"/>
          </p:cNvSpPr>
          <p:nvPr>
            <p:ph type="title"/>
          </p:nvPr>
        </p:nvSpPr>
        <p:spPr>
          <a:xfrm>
            <a:off x="838201" y="365125"/>
            <a:ext cx="5448300" cy="1325563"/>
          </a:xfrm>
        </p:spPr>
        <p:txBody>
          <a:bodyPr>
            <a:normAutofit/>
          </a:bodyPr>
          <a:lstStyle>
            <a:lvl1pPr>
              <a:defRPr sz="3600">
                <a:solidFill>
                  <a:schemeClr val="accent1"/>
                </a:solidFill>
              </a:defRPr>
            </a:lvl1pPr>
          </a:lstStyle>
          <a:p>
            <a:r>
              <a:rPr lang="da-DK" err="1"/>
              <a:t>Click</a:t>
            </a:r>
            <a:r>
              <a:rPr lang="da-DK"/>
              <a:t> to </a:t>
            </a:r>
            <a:r>
              <a:rPr lang="da-DK" err="1"/>
              <a:t>edit</a:t>
            </a:r>
            <a:r>
              <a:rPr lang="da-DK"/>
              <a:t> Master </a:t>
            </a:r>
            <a:r>
              <a:rPr lang="da-DK" err="1"/>
              <a:t>title</a:t>
            </a:r>
            <a:r>
              <a:rPr lang="da-DK"/>
              <a:t> style</a:t>
            </a:r>
          </a:p>
        </p:txBody>
      </p:sp>
      <p:pic>
        <p:nvPicPr>
          <p:cNvPr id="14" name="Grafik 56">
            <a:extLst>
              <a:ext uri="{FF2B5EF4-FFF2-40B4-BE49-F238E27FC236}">
                <a16:creationId xmlns:a16="http://schemas.microsoft.com/office/drawing/2014/main" id="{BF7454AF-4877-D145-A19A-797CAACBE49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509375" y="6225508"/>
            <a:ext cx="464217" cy="464217"/>
          </a:xfrm>
          <a:prstGeom prst="rect">
            <a:avLst/>
          </a:prstGeom>
        </p:spPr>
      </p:pic>
      <p:sp>
        <p:nvSpPr>
          <p:cNvPr id="7" name="Pladsholder til billede 2">
            <a:extLst>
              <a:ext uri="{FF2B5EF4-FFF2-40B4-BE49-F238E27FC236}">
                <a16:creationId xmlns:a16="http://schemas.microsoft.com/office/drawing/2014/main" id="{AF17E050-6BC1-9A42-BB1C-B7364D49E198}"/>
              </a:ext>
            </a:extLst>
          </p:cNvPr>
          <p:cNvSpPr>
            <a:spLocks noGrp="1"/>
          </p:cNvSpPr>
          <p:nvPr>
            <p:ph type="pic" idx="10"/>
          </p:nvPr>
        </p:nvSpPr>
        <p:spPr>
          <a:xfrm>
            <a:off x="6743700" y="0"/>
            <a:ext cx="5448300" cy="6857999"/>
          </a:xfrm>
          <a:solidFill>
            <a:schemeClr val="accent2">
              <a:lumMod val="20000"/>
              <a:lumOff val="80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err="1"/>
              <a:t>Click</a:t>
            </a:r>
            <a:r>
              <a:rPr lang="da-DK"/>
              <a:t> </a:t>
            </a:r>
            <a:r>
              <a:rPr lang="da-DK" err="1"/>
              <a:t>icon</a:t>
            </a:r>
            <a:r>
              <a:rPr lang="da-DK"/>
              <a:t> to </a:t>
            </a:r>
            <a:r>
              <a:rPr lang="da-DK" err="1"/>
              <a:t>add</a:t>
            </a:r>
            <a:r>
              <a:rPr lang="da-DK"/>
              <a:t> </a:t>
            </a:r>
            <a:r>
              <a:rPr lang="da-DK" err="1"/>
              <a:t>picture</a:t>
            </a:r>
            <a:endParaRPr lang="da-DK"/>
          </a:p>
        </p:txBody>
      </p:sp>
      <p:sp>
        <p:nvSpPr>
          <p:cNvPr id="11" name="Footer Placeholder 4">
            <a:extLst>
              <a:ext uri="{FF2B5EF4-FFF2-40B4-BE49-F238E27FC236}">
                <a16:creationId xmlns:a16="http://schemas.microsoft.com/office/drawing/2014/main" id="{5E51C08D-91CF-A648-BE2D-6105305C88E4}"/>
              </a:ext>
            </a:extLst>
          </p:cNvPr>
          <p:cNvSpPr>
            <a:spLocks noGrp="1"/>
          </p:cNvSpPr>
          <p:nvPr>
            <p:ph type="ftr" sz="quarter" idx="3"/>
          </p:nvPr>
        </p:nvSpPr>
        <p:spPr>
          <a:xfrm>
            <a:off x="823595" y="6356350"/>
            <a:ext cx="4114800" cy="365125"/>
          </a:xfrm>
          <a:prstGeom prst="rect">
            <a:avLst/>
          </a:prstGeom>
        </p:spPr>
        <p:txBody>
          <a:bodyPr vert="horz" lIns="91440" tIns="45720" rIns="91440" bIns="45720" rtlCol="0" anchor="ctr"/>
          <a:lstStyle>
            <a:lvl1pPr algn="l">
              <a:defRPr sz="900" b="0" i="0">
                <a:solidFill>
                  <a:schemeClr val="tx1"/>
                </a:solidFill>
                <a:latin typeface="Biome Light" panose="020B0303030204020804" pitchFamily="34" charset="0"/>
                <a:cs typeface="Biome Light" panose="020B0303030204020804" pitchFamily="34" charset="0"/>
              </a:defRPr>
            </a:lvl1pPr>
          </a:lstStyle>
          <a:p>
            <a:fld id="{BEA2B195-2A6C-4DF8-B269-563C705C2F5D}" type="slidenum">
              <a:rPr lang="da-DK" smtClean="0"/>
              <a:pPr/>
              <a:t>‹nr.›</a:t>
            </a:fld>
            <a:endParaRPr lang="da-DK"/>
          </a:p>
        </p:txBody>
      </p:sp>
    </p:spTree>
    <p:extLst>
      <p:ext uri="{BB962C8B-B14F-4D97-AF65-F5344CB8AC3E}">
        <p14:creationId xmlns:p14="http://schemas.microsoft.com/office/powerpoint/2010/main" val="11012351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10" name="Chart Placeholder 9">
            <a:extLst>
              <a:ext uri="{FF2B5EF4-FFF2-40B4-BE49-F238E27FC236}">
                <a16:creationId xmlns:a16="http://schemas.microsoft.com/office/drawing/2014/main" id="{D4F0007F-25C9-41FE-B012-7AC37B19C71B}"/>
              </a:ext>
            </a:extLst>
          </p:cNvPr>
          <p:cNvSpPr>
            <a:spLocks noGrp="1"/>
          </p:cNvSpPr>
          <p:nvPr>
            <p:ph type="chart" sz="quarter" idx="14"/>
          </p:nvPr>
        </p:nvSpPr>
        <p:spPr>
          <a:xfrm>
            <a:off x="823596" y="1690688"/>
            <a:ext cx="10596880" cy="3880339"/>
          </a:xfrm>
        </p:spPr>
        <p:txBody>
          <a:bodyPr/>
          <a:lstStyle>
            <a:lvl1pPr marL="0" indent="0">
              <a:buNone/>
              <a:defRPr/>
            </a:lvl1pPr>
          </a:lstStyle>
          <a:p>
            <a:r>
              <a:rPr lang="da-DK" err="1"/>
              <a:t>Click</a:t>
            </a:r>
            <a:r>
              <a:rPr lang="da-DK"/>
              <a:t> </a:t>
            </a:r>
            <a:r>
              <a:rPr lang="da-DK" err="1"/>
              <a:t>icon</a:t>
            </a:r>
            <a:r>
              <a:rPr lang="da-DK"/>
              <a:t> to </a:t>
            </a:r>
            <a:r>
              <a:rPr lang="da-DK" err="1"/>
              <a:t>add</a:t>
            </a:r>
            <a:r>
              <a:rPr lang="da-DK"/>
              <a:t> </a:t>
            </a:r>
            <a:r>
              <a:rPr lang="da-DK" err="1"/>
              <a:t>chart</a:t>
            </a:r>
            <a:endParaRPr lang="da-DK"/>
          </a:p>
        </p:txBody>
      </p:sp>
      <p:sp>
        <p:nvSpPr>
          <p:cNvPr id="13" name="Title 1">
            <a:extLst>
              <a:ext uri="{FF2B5EF4-FFF2-40B4-BE49-F238E27FC236}">
                <a16:creationId xmlns:a16="http://schemas.microsoft.com/office/drawing/2014/main" id="{34E849BE-D61B-DE4E-8243-6E87B59DC854}"/>
              </a:ext>
            </a:extLst>
          </p:cNvPr>
          <p:cNvSpPr>
            <a:spLocks noGrp="1"/>
          </p:cNvSpPr>
          <p:nvPr>
            <p:ph type="title"/>
          </p:nvPr>
        </p:nvSpPr>
        <p:spPr>
          <a:xfrm>
            <a:off x="838200" y="365125"/>
            <a:ext cx="10582275" cy="1325563"/>
          </a:xfrm>
        </p:spPr>
        <p:txBody>
          <a:bodyPr>
            <a:normAutofit/>
          </a:bodyPr>
          <a:lstStyle>
            <a:lvl1pPr>
              <a:defRPr sz="3600">
                <a:solidFill>
                  <a:schemeClr val="accent1"/>
                </a:solidFill>
              </a:defRPr>
            </a:lvl1pPr>
          </a:lstStyle>
          <a:p>
            <a:r>
              <a:rPr lang="da-DK" err="1"/>
              <a:t>Click</a:t>
            </a:r>
            <a:r>
              <a:rPr lang="da-DK"/>
              <a:t> to </a:t>
            </a:r>
            <a:r>
              <a:rPr lang="da-DK" err="1"/>
              <a:t>edit</a:t>
            </a:r>
            <a:r>
              <a:rPr lang="da-DK"/>
              <a:t> Master </a:t>
            </a:r>
            <a:r>
              <a:rPr lang="da-DK" err="1"/>
              <a:t>title</a:t>
            </a:r>
            <a:r>
              <a:rPr lang="da-DK"/>
              <a:t> style</a:t>
            </a:r>
          </a:p>
        </p:txBody>
      </p:sp>
      <p:sp>
        <p:nvSpPr>
          <p:cNvPr id="14" name="Footer Placeholder 4">
            <a:extLst>
              <a:ext uri="{FF2B5EF4-FFF2-40B4-BE49-F238E27FC236}">
                <a16:creationId xmlns:a16="http://schemas.microsoft.com/office/drawing/2014/main" id="{51033496-E34F-3044-9882-5D3D5282ACD2}"/>
              </a:ext>
            </a:extLst>
          </p:cNvPr>
          <p:cNvSpPr>
            <a:spLocks noGrp="1"/>
          </p:cNvSpPr>
          <p:nvPr>
            <p:ph type="ftr" sz="quarter" idx="3"/>
          </p:nvPr>
        </p:nvSpPr>
        <p:spPr>
          <a:xfrm>
            <a:off x="823595" y="6356350"/>
            <a:ext cx="4114800" cy="365125"/>
          </a:xfrm>
          <a:prstGeom prst="rect">
            <a:avLst/>
          </a:prstGeom>
        </p:spPr>
        <p:txBody>
          <a:bodyPr vert="horz" lIns="91440" tIns="45720" rIns="91440" bIns="45720" rtlCol="0" anchor="ctr"/>
          <a:lstStyle>
            <a:lvl1pPr algn="l">
              <a:defRPr sz="900" b="0" i="0">
                <a:solidFill>
                  <a:schemeClr val="tx1"/>
                </a:solidFill>
                <a:latin typeface="Biome Light" panose="020B0303030204020804" pitchFamily="34" charset="0"/>
                <a:cs typeface="Biome Light" panose="020B0303030204020804" pitchFamily="34" charset="0"/>
              </a:defRPr>
            </a:lvl1pPr>
          </a:lstStyle>
          <a:p>
            <a:fld id="{BEA2B195-2A6C-4DF8-B269-563C705C2F5D}" type="slidenum">
              <a:rPr lang="da-DK" smtClean="0"/>
              <a:pPr/>
              <a:t>‹nr.›</a:t>
            </a:fld>
            <a:endParaRPr lang="da-DK"/>
          </a:p>
        </p:txBody>
      </p:sp>
      <p:sp>
        <p:nvSpPr>
          <p:cNvPr id="6" name="Text Placeholder 2">
            <a:extLst>
              <a:ext uri="{FF2B5EF4-FFF2-40B4-BE49-F238E27FC236}">
                <a16:creationId xmlns:a16="http://schemas.microsoft.com/office/drawing/2014/main" id="{24E7EE58-E458-0141-B5D0-C32444F5E48C}"/>
              </a:ext>
            </a:extLst>
          </p:cNvPr>
          <p:cNvSpPr>
            <a:spLocks noGrp="1"/>
          </p:cNvSpPr>
          <p:nvPr>
            <p:ph type="body" idx="1" hasCustomPrompt="1"/>
          </p:nvPr>
        </p:nvSpPr>
        <p:spPr>
          <a:xfrm>
            <a:off x="838201" y="5365102"/>
            <a:ext cx="10582274" cy="783389"/>
          </a:xfrm>
        </p:spPr>
        <p:txBody>
          <a:bodyPr anchor="b">
            <a:normAutofit/>
          </a:bodyPr>
          <a:lstStyle>
            <a:lvl1pPr marL="0" indent="0">
              <a:lnSpc>
                <a:spcPct val="100000"/>
              </a:lnSpc>
              <a:buNone/>
              <a:defRPr sz="1600" b="0" i="0">
                <a:latin typeface="Biome Light" panose="020B0303030204020804" pitchFamily="34" charset="0"/>
                <a:cs typeface="Biome Light" panose="020B03030302040208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Edit keypoints </a:t>
            </a:r>
            <a:r>
              <a:rPr lang="da-DK" err="1"/>
              <a:t>text</a:t>
            </a:r>
            <a:r>
              <a:rPr lang="da-DK"/>
              <a:t> styles</a:t>
            </a:r>
          </a:p>
        </p:txBody>
      </p:sp>
      <p:pic>
        <p:nvPicPr>
          <p:cNvPr id="7" name="Grafik 56">
            <a:extLst>
              <a:ext uri="{FF2B5EF4-FFF2-40B4-BE49-F238E27FC236}">
                <a16:creationId xmlns:a16="http://schemas.microsoft.com/office/drawing/2014/main" id="{14D4290E-EF52-468D-81AA-14C7A18A7FC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509375" y="6225508"/>
            <a:ext cx="464217" cy="464217"/>
          </a:xfrm>
          <a:prstGeom prst="rect">
            <a:avLst/>
          </a:prstGeom>
        </p:spPr>
      </p:pic>
    </p:spTree>
    <p:extLst>
      <p:ext uri="{BB962C8B-B14F-4D97-AF65-F5344CB8AC3E}">
        <p14:creationId xmlns:p14="http://schemas.microsoft.com/office/powerpoint/2010/main" val="320477189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sp>
        <p:nvSpPr>
          <p:cNvPr id="10" name="Pladsholder til billede 2">
            <a:extLst>
              <a:ext uri="{FF2B5EF4-FFF2-40B4-BE49-F238E27FC236}">
                <a16:creationId xmlns:a16="http://schemas.microsoft.com/office/drawing/2014/main" id="{B8B6CDC7-4B3F-AC4B-8180-D3BDC1D9185A}"/>
              </a:ext>
            </a:extLst>
          </p:cNvPr>
          <p:cNvSpPr>
            <a:spLocks noGrp="1"/>
          </p:cNvSpPr>
          <p:nvPr>
            <p:ph type="pic" idx="10"/>
          </p:nvPr>
        </p:nvSpPr>
        <p:spPr>
          <a:xfrm>
            <a:off x="0" y="0"/>
            <a:ext cx="12192000" cy="6857999"/>
          </a:xfrm>
          <a:solidFill>
            <a:srgbClr val="FFFF00"/>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err="1"/>
              <a:t>Click</a:t>
            </a:r>
            <a:r>
              <a:rPr lang="da-DK"/>
              <a:t> </a:t>
            </a:r>
            <a:r>
              <a:rPr lang="da-DK" err="1"/>
              <a:t>icon</a:t>
            </a:r>
            <a:r>
              <a:rPr lang="da-DK"/>
              <a:t> to </a:t>
            </a:r>
            <a:r>
              <a:rPr lang="da-DK" err="1"/>
              <a:t>add</a:t>
            </a:r>
            <a:r>
              <a:rPr lang="da-DK"/>
              <a:t> </a:t>
            </a:r>
            <a:r>
              <a:rPr lang="da-DK" err="1"/>
              <a:t>picture</a:t>
            </a:r>
            <a:endParaRPr lang="da-DK"/>
          </a:p>
        </p:txBody>
      </p:sp>
      <p:sp>
        <p:nvSpPr>
          <p:cNvPr id="2" name="Title 1">
            <a:extLst>
              <a:ext uri="{FF2B5EF4-FFF2-40B4-BE49-F238E27FC236}">
                <a16:creationId xmlns:a16="http://schemas.microsoft.com/office/drawing/2014/main" id="{422608FC-2842-4330-9F0D-557714CDFEEE}"/>
              </a:ext>
            </a:extLst>
          </p:cNvPr>
          <p:cNvSpPr>
            <a:spLocks noGrp="1"/>
          </p:cNvSpPr>
          <p:nvPr>
            <p:ph type="title" hasCustomPrompt="1"/>
          </p:nvPr>
        </p:nvSpPr>
        <p:spPr>
          <a:xfrm>
            <a:off x="0" y="1870868"/>
            <a:ext cx="3524250" cy="3116262"/>
          </a:xfrm>
          <a:solidFill>
            <a:schemeClr val="accent1"/>
          </a:solidFill>
        </p:spPr>
        <p:txBody>
          <a:bodyPr lIns="360000" tIns="46800" rIns="180000" anchor="ctr" anchorCtr="0">
            <a:normAutofit/>
          </a:bodyPr>
          <a:lstStyle>
            <a:lvl1pPr>
              <a:defRPr sz="3600" baseline="0">
                <a:solidFill>
                  <a:schemeClr val="bg1"/>
                </a:solidFill>
              </a:defRPr>
            </a:lvl1pPr>
          </a:lstStyle>
          <a:p>
            <a:r>
              <a:rPr lang="da-DK" err="1"/>
              <a:t>Click</a:t>
            </a:r>
            <a:r>
              <a:rPr lang="da-DK"/>
              <a:t> to </a:t>
            </a:r>
            <a:r>
              <a:rPr lang="da-DK" err="1"/>
              <a:t>edit</a:t>
            </a:r>
            <a:r>
              <a:rPr lang="da-DK"/>
              <a:t> </a:t>
            </a:r>
            <a:r>
              <a:rPr lang="da-DK" err="1"/>
              <a:t>Chapter</a:t>
            </a:r>
            <a:r>
              <a:rPr lang="da-DK"/>
              <a:t> </a:t>
            </a:r>
            <a:r>
              <a:rPr lang="da-DK" err="1"/>
              <a:t>title</a:t>
            </a:r>
            <a:endParaRPr lang="da-DK"/>
          </a:p>
        </p:txBody>
      </p:sp>
      <p:sp>
        <p:nvSpPr>
          <p:cNvPr id="4" name="Text Placeholder 3">
            <a:extLst>
              <a:ext uri="{FF2B5EF4-FFF2-40B4-BE49-F238E27FC236}">
                <a16:creationId xmlns:a16="http://schemas.microsoft.com/office/drawing/2014/main" id="{5577F4A7-04C3-48C5-9451-A7E846EFB288}"/>
              </a:ext>
            </a:extLst>
          </p:cNvPr>
          <p:cNvSpPr>
            <a:spLocks noGrp="1"/>
          </p:cNvSpPr>
          <p:nvPr>
            <p:ph type="body" sz="quarter" idx="11" hasCustomPrompt="1"/>
          </p:nvPr>
        </p:nvSpPr>
        <p:spPr>
          <a:xfrm>
            <a:off x="3067050" y="1412398"/>
            <a:ext cx="905510" cy="916940"/>
          </a:xfrm>
          <a:blipFill>
            <a:blip r:embed="rId2">
              <a:extLst>
                <a:ext uri="{96DAC541-7B7A-43D3-8B79-37D633B846F1}">
                  <asvg:svgBlip xmlns:asvg="http://schemas.microsoft.com/office/drawing/2016/SVG/main" r:embed="rId3"/>
                </a:ext>
              </a:extLst>
            </a:blip>
            <a:stretch>
              <a:fillRect/>
            </a:stretch>
          </a:blipFill>
        </p:spPr>
        <p:txBody>
          <a:bodyPr tIns="0" anchor="ctr">
            <a:normAutofit/>
          </a:bodyPr>
          <a:lstStyle>
            <a:lvl1pPr marL="0" indent="0" algn="ctr">
              <a:buNone/>
              <a:defRPr sz="3000"/>
            </a:lvl1pPr>
            <a:lvl2pPr marL="273050" indent="0">
              <a:buNone/>
              <a:defRPr/>
            </a:lvl2pPr>
            <a:lvl3pPr marL="547688" indent="0">
              <a:buNone/>
              <a:defRPr/>
            </a:lvl3pPr>
            <a:lvl4pPr marL="822325" indent="0">
              <a:buNone/>
              <a:defRPr/>
            </a:lvl4pPr>
            <a:lvl5pPr marL="1085850" indent="0">
              <a:buNone/>
              <a:defRPr/>
            </a:lvl5pPr>
          </a:lstStyle>
          <a:p>
            <a:pPr lvl="0"/>
            <a:r>
              <a:rPr lang="da-DK"/>
              <a:t> </a:t>
            </a:r>
          </a:p>
        </p:txBody>
      </p:sp>
      <p:sp>
        <p:nvSpPr>
          <p:cNvPr id="6" name="Text Placeholder 5">
            <a:extLst>
              <a:ext uri="{FF2B5EF4-FFF2-40B4-BE49-F238E27FC236}">
                <a16:creationId xmlns:a16="http://schemas.microsoft.com/office/drawing/2014/main" id="{84E55A3E-A6C8-4A34-B04C-6837BCE57530}"/>
              </a:ext>
            </a:extLst>
          </p:cNvPr>
          <p:cNvSpPr>
            <a:spLocks noGrp="1"/>
          </p:cNvSpPr>
          <p:nvPr>
            <p:ph type="body" sz="quarter" idx="12" hasCustomPrompt="1"/>
          </p:nvPr>
        </p:nvSpPr>
        <p:spPr>
          <a:xfrm>
            <a:off x="3067050" y="1506061"/>
            <a:ext cx="914400" cy="914400"/>
          </a:xfrm>
        </p:spPr>
        <p:txBody>
          <a:bodyPr>
            <a:noAutofit/>
          </a:bodyPr>
          <a:lstStyle>
            <a:lvl1pPr marL="0" indent="0" algn="ctr">
              <a:buNone/>
              <a:defRPr sz="3000"/>
            </a:lvl1pPr>
            <a:lvl2pPr marL="273050" indent="0" algn="ctr">
              <a:buNone/>
              <a:defRPr sz="3000"/>
            </a:lvl2pPr>
            <a:lvl3pPr marL="547688" indent="0" algn="ctr">
              <a:buNone/>
              <a:defRPr sz="3000"/>
            </a:lvl3pPr>
            <a:lvl4pPr marL="822325" indent="0" algn="ctr">
              <a:buNone/>
              <a:defRPr sz="3000"/>
            </a:lvl4pPr>
            <a:lvl5pPr marL="1085850" indent="0" algn="ctr">
              <a:buNone/>
              <a:defRPr sz="3000"/>
            </a:lvl5pPr>
          </a:lstStyle>
          <a:p>
            <a:pPr lvl="0"/>
            <a:r>
              <a:rPr lang="da-DK"/>
              <a:t>1</a:t>
            </a:r>
          </a:p>
        </p:txBody>
      </p:sp>
    </p:spTree>
    <p:extLst>
      <p:ext uri="{BB962C8B-B14F-4D97-AF65-F5344CB8AC3E}">
        <p14:creationId xmlns:p14="http://schemas.microsoft.com/office/powerpoint/2010/main" val="14283310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7B721AE8-17B8-FA4C-949C-8C37A9F5FB38}"/>
              </a:ext>
            </a:extLst>
          </p:cNvPr>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le 1">
            <a:extLst>
              <a:ext uri="{FF2B5EF4-FFF2-40B4-BE49-F238E27FC236}">
                <a16:creationId xmlns:a16="http://schemas.microsoft.com/office/drawing/2014/main" id="{422608FC-2842-4330-9F0D-557714CDFEEE}"/>
              </a:ext>
            </a:extLst>
          </p:cNvPr>
          <p:cNvSpPr>
            <a:spLocks noGrp="1"/>
          </p:cNvSpPr>
          <p:nvPr>
            <p:ph type="title" hasCustomPrompt="1"/>
          </p:nvPr>
        </p:nvSpPr>
        <p:spPr>
          <a:xfrm>
            <a:off x="823594" y="2275284"/>
            <a:ext cx="10466706" cy="2307432"/>
          </a:xfrm>
          <a:noFill/>
        </p:spPr>
        <p:txBody>
          <a:bodyPr lIns="90000" tIns="46800" rIns="90000" anchor="ctr" anchorCtr="0">
            <a:normAutofit/>
          </a:bodyPr>
          <a:lstStyle>
            <a:lvl1pPr>
              <a:defRPr sz="5000" b="0" cap="none" spc="0" baseline="0">
                <a:ln w="0"/>
                <a:solidFill>
                  <a:schemeClr val="bg1"/>
                </a:solidFill>
                <a:effectLst>
                  <a:outerShdw blurRad="38100" dist="25400" dir="5400000" algn="ctr" rotWithShape="0">
                    <a:srgbClr val="6E747A">
                      <a:alpha val="43000"/>
                    </a:srgbClr>
                  </a:outerShdw>
                </a:effectLst>
              </a:defRPr>
            </a:lvl1pPr>
          </a:lstStyle>
          <a:p>
            <a:r>
              <a:rPr lang="da-DK" err="1"/>
              <a:t>Click</a:t>
            </a:r>
            <a:r>
              <a:rPr lang="da-DK"/>
              <a:t> to </a:t>
            </a:r>
            <a:r>
              <a:rPr lang="da-DK" err="1"/>
              <a:t>edit</a:t>
            </a:r>
            <a:r>
              <a:rPr lang="da-DK"/>
              <a:t> </a:t>
            </a:r>
            <a:r>
              <a:rPr lang="da-DK" err="1"/>
              <a:t>Chapter</a:t>
            </a:r>
            <a:r>
              <a:rPr lang="da-DK"/>
              <a:t> </a:t>
            </a:r>
            <a:r>
              <a:rPr lang="da-DK" err="1"/>
              <a:t>title</a:t>
            </a:r>
            <a:endParaRPr lang="da-DK"/>
          </a:p>
        </p:txBody>
      </p:sp>
      <p:sp>
        <p:nvSpPr>
          <p:cNvPr id="6" name="Text Placeholder 3">
            <a:extLst>
              <a:ext uri="{FF2B5EF4-FFF2-40B4-BE49-F238E27FC236}">
                <a16:creationId xmlns:a16="http://schemas.microsoft.com/office/drawing/2014/main" id="{EB911682-99CA-47EE-A738-CAD7AE1E1EA8}"/>
              </a:ext>
            </a:extLst>
          </p:cNvPr>
          <p:cNvSpPr>
            <a:spLocks noGrp="1"/>
          </p:cNvSpPr>
          <p:nvPr>
            <p:ph type="body" sz="quarter" idx="11" hasCustomPrompt="1"/>
          </p:nvPr>
        </p:nvSpPr>
        <p:spPr>
          <a:xfrm>
            <a:off x="10895013" y="437674"/>
            <a:ext cx="905510" cy="916940"/>
          </a:xfrm>
          <a:blipFill>
            <a:blip r:embed="rId2">
              <a:extLst>
                <a:ext uri="{96DAC541-7B7A-43D3-8B79-37D633B846F1}">
                  <asvg:svgBlip xmlns:asvg="http://schemas.microsoft.com/office/drawing/2016/SVG/main" r:embed="rId3"/>
                </a:ext>
              </a:extLst>
            </a:blip>
            <a:stretch>
              <a:fillRect/>
            </a:stretch>
          </a:blipFill>
        </p:spPr>
        <p:txBody>
          <a:bodyPr tIns="0" anchor="ctr">
            <a:normAutofit/>
          </a:bodyPr>
          <a:lstStyle>
            <a:lvl1pPr marL="0" indent="0" algn="ctr">
              <a:buNone/>
              <a:defRPr sz="3000"/>
            </a:lvl1pPr>
            <a:lvl2pPr marL="273050" indent="0">
              <a:buNone/>
              <a:defRPr/>
            </a:lvl2pPr>
            <a:lvl3pPr marL="547688" indent="0">
              <a:buNone/>
              <a:defRPr/>
            </a:lvl3pPr>
            <a:lvl4pPr marL="822325" indent="0">
              <a:buNone/>
              <a:defRPr/>
            </a:lvl4pPr>
            <a:lvl5pPr marL="1085850" indent="0">
              <a:buNone/>
              <a:defRPr/>
            </a:lvl5pPr>
          </a:lstStyle>
          <a:p>
            <a:pPr lvl="0"/>
            <a:r>
              <a:rPr lang="da-DK"/>
              <a:t> </a:t>
            </a:r>
          </a:p>
        </p:txBody>
      </p:sp>
      <p:sp>
        <p:nvSpPr>
          <p:cNvPr id="7" name="Text Placeholder 5">
            <a:extLst>
              <a:ext uri="{FF2B5EF4-FFF2-40B4-BE49-F238E27FC236}">
                <a16:creationId xmlns:a16="http://schemas.microsoft.com/office/drawing/2014/main" id="{A15907D4-9335-48D6-AC42-9F2A88FB667F}"/>
              </a:ext>
            </a:extLst>
          </p:cNvPr>
          <p:cNvSpPr>
            <a:spLocks noGrp="1"/>
          </p:cNvSpPr>
          <p:nvPr>
            <p:ph type="body" sz="quarter" idx="12" hasCustomPrompt="1"/>
          </p:nvPr>
        </p:nvSpPr>
        <p:spPr>
          <a:xfrm>
            <a:off x="10895013" y="531337"/>
            <a:ext cx="914400" cy="914400"/>
          </a:xfrm>
        </p:spPr>
        <p:txBody>
          <a:bodyPr>
            <a:noAutofit/>
          </a:bodyPr>
          <a:lstStyle>
            <a:lvl1pPr marL="0" indent="0" algn="ctr">
              <a:buNone/>
              <a:defRPr sz="3000"/>
            </a:lvl1pPr>
            <a:lvl2pPr marL="273050" indent="0" algn="ctr">
              <a:buNone/>
              <a:defRPr sz="3000"/>
            </a:lvl2pPr>
            <a:lvl3pPr marL="547688" indent="0" algn="ctr">
              <a:buNone/>
              <a:defRPr sz="3000"/>
            </a:lvl3pPr>
            <a:lvl4pPr marL="822325" indent="0" algn="ctr">
              <a:buNone/>
              <a:defRPr sz="3000"/>
            </a:lvl4pPr>
            <a:lvl5pPr marL="1085850" indent="0" algn="ctr">
              <a:buNone/>
              <a:defRPr sz="3000"/>
            </a:lvl5pPr>
          </a:lstStyle>
          <a:p>
            <a:pPr lvl="0"/>
            <a:r>
              <a:rPr lang="da-DK"/>
              <a:t>1</a:t>
            </a:r>
          </a:p>
        </p:txBody>
      </p:sp>
    </p:spTree>
    <p:extLst>
      <p:ext uri="{BB962C8B-B14F-4D97-AF65-F5344CB8AC3E}">
        <p14:creationId xmlns:p14="http://schemas.microsoft.com/office/powerpoint/2010/main" val="72604605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1C058-F2EB-49EA-A183-8334E3A5269E}"/>
              </a:ext>
            </a:extLst>
          </p:cNvPr>
          <p:cNvSpPr>
            <a:spLocks noGrp="1"/>
          </p:cNvSpPr>
          <p:nvPr>
            <p:ph type="title"/>
          </p:nvPr>
        </p:nvSpPr>
        <p:spPr/>
        <p:txBody>
          <a:bodyPr>
            <a:normAutofit/>
          </a:bodyPr>
          <a:lstStyle>
            <a:lvl1pPr>
              <a:defRPr sz="3600" baseline="0">
                <a:solidFill>
                  <a:schemeClr val="accent1"/>
                </a:solidFill>
              </a:defRPr>
            </a:lvl1pPr>
          </a:lstStyle>
          <a:p>
            <a:r>
              <a:rPr lang="da-DK" err="1"/>
              <a:t>Click</a:t>
            </a:r>
            <a:r>
              <a:rPr lang="da-DK"/>
              <a:t> to </a:t>
            </a:r>
            <a:r>
              <a:rPr lang="da-DK" err="1"/>
              <a:t>edit</a:t>
            </a:r>
            <a:r>
              <a:rPr lang="da-DK"/>
              <a:t> Master </a:t>
            </a:r>
            <a:r>
              <a:rPr lang="da-DK" err="1"/>
              <a:t>title</a:t>
            </a:r>
            <a:r>
              <a:rPr lang="da-DK"/>
              <a:t> style</a:t>
            </a:r>
          </a:p>
        </p:txBody>
      </p:sp>
      <p:sp>
        <p:nvSpPr>
          <p:cNvPr id="3" name="Content Placeholder 2">
            <a:extLst>
              <a:ext uri="{FF2B5EF4-FFF2-40B4-BE49-F238E27FC236}">
                <a16:creationId xmlns:a16="http://schemas.microsoft.com/office/drawing/2014/main" id="{65B16145-93BC-42D5-973D-44185F222124}"/>
              </a:ext>
            </a:extLst>
          </p:cNvPr>
          <p:cNvSpPr>
            <a:spLocks noGrp="1"/>
          </p:cNvSpPr>
          <p:nvPr>
            <p:ph sz="half" idx="1"/>
          </p:nvPr>
        </p:nvSpPr>
        <p:spPr>
          <a:xfrm>
            <a:off x="838200" y="1825625"/>
            <a:ext cx="5181600" cy="4351338"/>
          </a:xfrm>
        </p:spPr>
        <p:txBody>
          <a:bodyPr/>
          <a:lstStyle/>
          <a:p>
            <a:pPr lvl="0"/>
            <a:r>
              <a:rPr lang="da-DK" err="1"/>
              <a:t>Click</a:t>
            </a:r>
            <a:r>
              <a:rPr lang="da-DK"/>
              <a:t> to </a:t>
            </a:r>
            <a:r>
              <a:rPr lang="da-DK" err="1"/>
              <a:t>edit</a:t>
            </a:r>
            <a:r>
              <a:rPr lang="da-DK"/>
              <a:t> Master </a:t>
            </a:r>
            <a:r>
              <a:rPr lang="da-DK" err="1"/>
              <a:t>text</a:t>
            </a:r>
            <a:r>
              <a:rPr lang="da-DK"/>
              <a:t> styles</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4" name="Content Placeholder 3">
            <a:extLst>
              <a:ext uri="{FF2B5EF4-FFF2-40B4-BE49-F238E27FC236}">
                <a16:creationId xmlns:a16="http://schemas.microsoft.com/office/drawing/2014/main" id="{71A08EFD-C010-47FE-BD43-2D6F4FFEB57E}"/>
              </a:ext>
            </a:extLst>
          </p:cNvPr>
          <p:cNvSpPr>
            <a:spLocks noGrp="1"/>
          </p:cNvSpPr>
          <p:nvPr>
            <p:ph sz="half" idx="2"/>
          </p:nvPr>
        </p:nvSpPr>
        <p:spPr>
          <a:xfrm>
            <a:off x="6172200" y="1825625"/>
            <a:ext cx="5181600" cy="4351338"/>
          </a:xfrm>
        </p:spPr>
        <p:txBody>
          <a:bodyPr/>
          <a:lstStyle/>
          <a:p>
            <a:pPr lvl="0"/>
            <a:r>
              <a:rPr lang="da-DK" err="1"/>
              <a:t>Click</a:t>
            </a:r>
            <a:r>
              <a:rPr lang="da-DK"/>
              <a:t> to </a:t>
            </a:r>
            <a:r>
              <a:rPr lang="da-DK" err="1"/>
              <a:t>edit</a:t>
            </a:r>
            <a:r>
              <a:rPr lang="da-DK"/>
              <a:t> Master </a:t>
            </a:r>
            <a:r>
              <a:rPr lang="da-DK" err="1"/>
              <a:t>text</a:t>
            </a:r>
            <a:r>
              <a:rPr lang="da-DK"/>
              <a:t> styles</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12" name="Footer Placeholder 4">
            <a:extLst>
              <a:ext uri="{FF2B5EF4-FFF2-40B4-BE49-F238E27FC236}">
                <a16:creationId xmlns:a16="http://schemas.microsoft.com/office/drawing/2014/main" id="{52520247-5A69-5A40-9B73-1ADDCE4CB3DE}"/>
              </a:ext>
            </a:extLst>
          </p:cNvPr>
          <p:cNvSpPr>
            <a:spLocks noGrp="1"/>
          </p:cNvSpPr>
          <p:nvPr>
            <p:ph type="ftr" sz="quarter" idx="3"/>
          </p:nvPr>
        </p:nvSpPr>
        <p:spPr>
          <a:xfrm>
            <a:off x="823595" y="6343650"/>
            <a:ext cx="4114800" cy="365125"/>
          </a:xfrm>
          <a:prstGeom prst="rect">
            <a:avLst/>
          </a:prstGeom>
        </p:spPr>
        <p:txBody>
          <a:bodyPr vert="horz" lIns="91440" tIns="45720" rIns="91440" bIns="45720" rtlCol="0" anchor="ctr"/>
          <a:lstStyle>
            <a:lvl1pPr algn="l">
              <a:defRPr sz="900" b="0" i="0">
                <a:solidFill>
                  <a:schemeClr val="tx1"/>
                </a:solidFill>
                <a:latin typeface="Biome Light" panose="020B0303030204020804" pitchFamily="34" charset="0"/>
                <a:cs typeface="Biome Light" panose="020B0303030204020804" pitchFamily="34" charset="0"/>
              </a:defRPr>
            </a:lvl1pPr>
          </a:lstStyle>
          <a:p>
            <a:fld id="{BEA2B195-2A6C-4DF8-B269-563C705C2F5D}" type="slidenum">
              <a:rPr lang="da-DK" smtClean="0"/>
              <a:pPr/>
              <a:t>‹nr.›</a:t>
            </a:fld>
            <a:endParaRPr lang="da-DK"/>
          </a:p>
        </p:txBody>
      </p:sp>
      <p:pic>
        <p:nvPicPr>
          <p:cNvPr id="7" name="Grafik 56">
            <a:extLst>
              <a:ext uri="{FF2B5EF4-FFF2-40B4-BE49-F238E27FC236}">
                <a16:creationId xmlns:a16="http://schemas.microsoft.com/office/drawing/2014/main" id="{628CA998-2208-4E07-BADC-F28487398C1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509375" y="6225508"/>
            <a:ext cx="464217" cy="464217"/>
          </a:xfrm>
          <a:prstGeom prst="rect">
            <a:avLst/>
          </a:prstGeom>
        </p:spPr>
      </p:pic>
    </p:spTree>
    <p:extLst>
      <p:ext uri="{BB962C8B-B14F-4D97-AF65-F5344CB8AC3E}">
        <p14:creationId xmlns:p14="http://schemas.microsoft.com/office/powerpoint/2010/main" val="277581655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grpSp>
        <p:nvGrpSpPr>
          <p:cNvPr id="11" name="Group 12">
            <a:extLst>
              <a:ext uri="{FF2B5EF4-FFF2-40B4-BE49-F238E27FC236}">
                <a16:creationId xmlns:a16="http://schemas.microsoft.com/office/drawing/2014/main" id="{8C12FD95-7D92-6345-A06C-843CF9FE073B}"/>
              </a:ext>
            </a:extLst>
          </p:cNvPr>
          <p:cNvGrpSpPr/>
          <p:nvPr userDrawn="1"/>
        </p:nvGrpSpPr>
        <p:grpSpPr>
          <a:xfrm>
            <a:off x="809942" y="1742729"/>
            <a:ext cx="4962353" cy="704702"/>
            <a:chOff x="417597" y="1992086"/>
            <a:chExt cx="5370888" cy="704702"/>
          </a:xfrm>
          <a:solidFill>
            <a:schemeClr val="tx2"/>
          </a:solidFill>
        </p:grpSpPr>
        <p:sp>
          <p:nvSpPr>
            <p:cNvPr id="13" name="Rectangle 13">
              <a:extLst>
                <a:ext uri="{FF2B5EF4-FFF2-40B4-BE49-F238E27FC236}">
                  <a16:creationId xmlns:a16="http://schemas.microsoft.com/office/drawing/2014/main" id="{1811262F-7BBF-2B43-A308-7FA7B655478C}"/>
                </a:ext>
              </a:extLst>
            </p:cNvPr>
            <p:cNvSpPr/>
            <p:nvPr/>
          </p:nvSpPr>
          <p:spPr>
            <a:xfrm>
              <a:off x="417597" y="1992086"/>
              <a:ext cx="5127171" cy="70470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a:p>
          </p:txBody>
        </p:sp>
        <p:sp>
          <p:nvSpPr>
            <p:cNvPr id="15" name="Triangle 14">
              <a:extLst>
                <a:ext uri="{FF2B5EF4-FFF2-40B4-BE49-F238E27FC236}">
                  <a16:creationId xmlns:a16="http://schemas.microsoft.com/office/drawing/2014/main" id="{6C5BE088-2AE1-0F40-B724-F31CF5E44299}"/>
                </a:ext>
              </a:extLst>
            </p:cNvPr>
            <p:cNvSpPr>
              <a:spLocks noChangeAspect="1"/>
            </p:cNvSpPr>
            <p:nvPr/>
          </p:nvSpPr>
          <p:spPr>
            <a:xfrm rot="5400000">
              <a:off x="5492219" y="2207277"/>
              <a:ext cx="318212" cy="27432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a:p>
          </p:txBody>
        </p:sp>
      </p:grpSp>
      <p:sp>
        <p:nvSpPr>
          <p:cNvPr id="16" name="Text Placeholder 2">
            <a:extLst>
              <a:ext uri="{FF2B5EF4-FFF2-40B4-BE49-F238E27FC236}">
                <a16:creationId xmlns:a16="http://schemas.microsoft.com/office/drawing/2014/main" id="{261C4020-F622-054C-975B-6AED4EEC04A2}"/>
              </a:ext>
            </a:extLst>
          </p:cNvPr>
          <p:cNvSpPr>
            <a:spLocks noGrp="1"/>
          </p:cNvSpPr>
          <p:nvPr>
            <p:ph type="body" idx="1" hasCustomPrompt="1"/>
          </p:nvPr>
        </p:nvSpPr>
        <p:spPr>
          <a:xfrm>
            <a:off x="823595" y="1744296"/>
            <a:ext cx="4537165" cy="703135"/>
          </a:xfrm>
        </p:spPr>
        <p:txBody>
          <a:bodyPr lIns="91440" rIns="91440" anchor="ctr">
            <a:normAutofit/>
          </a:bodyPr>
          <a:lstStyle>
            <a:lvl1pPr marL="0" indent="0" algn="ctr">
              <a:buNone/>
              <a:defRPr sz="2000" b="0" cap="none"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err="1"/>
              <a:t>Click</a:t>
            </a:r>
            <a:r>
              <a:rPr lang="da-DK"/>
              <a:t> to </a:t>
            </a:r>
            <a:r>
              <a:rPr lang="da-DK" err="1"/>
              <a:t>edit</a:t>
            </a:r>
            <a:r>
              <a:rPr lang="da-DK"/>
              <a:t> master </a:t>
            </a:r>
            <a:r>
              <a:rPr lang="da-DK" err="1"/>
              <a:t>text</a:t>
            </a:r>
            <a:r>
              <a:rPr lang="da-DK"/>
              <a:t> styles</a:t>
            </a:r>
          </a:p>
        </p:txBody>
      </p:sp>
      <p:sp>
        <p:nvSpPr>
          <p:cNvPr id="17" name="Content Placeholder 3">
            <a:extLst>
              <a:ext uri="{FF2B5EF4-FFF2-40B4-BE49-F238E27FC236}">
                <a16:creationId xmlns:a16="http://schemas.microsoft.com/office/drawing/2014/main" id="{BC316BA2-53F7-A440-AE81-0CCDE9FD6C06}"/>
              </a:ext>
            </a:extLst>
          </p:cNvPr>
          <p:cNvSpPr>
            <a:spLocks noGrp="1"/>
          </p:cNvSpPr>
          <p:nvPr>
            <p:ph sz="half" idx="2"/>
          </p:nvPr>
        </p:nvSpPr>
        <p:spPr>
          <a:xfrm>
            <a:off x="823595" y="2739957"/>
            <a:ext cx="4461266" cy="3330643"/>
          </a:xfrm>
        </p:spPr>
        <p:txBody>
          <a:bodyPr/>
          <a:lstStyle>
            <a:lvl1pPr>
              <a:lnSpc>
                <a:spcPts val="2600"/>
              </a:lnSpc>
              <a:defRPr/>
            </a:lvl1pPr>
          </a:lstStyle>
          <a:p>
            <a:pPr lvl="0"/>
            <a:r>
              <a:rPr lang="da-DK" err="1"/>
              <a:t>Click</a:t>
            </a:r>
            <a:r>
              <a:rPr lang="da-DK"/>
              <a:t> to </a:t>
            </a:r>
            <a:r>
              <a:rPr lang="da-DK" err="1"/>
              <a:t>edit</a:t>
            </a:r>
            <a:r>
              <a:rPr lang="da-DK"/>
              <a:t> Master </a:t>
            </a:r>
            <a:r>
              <a:rPr lang="da-DK" err="1"/>
              <a:t>text</a:t>
            </a:r>
            <a:r>
              <a:rPr lang="da-DK"/>
              <a:t> styles</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grpSp>
        <p:nvGrpSpPr>
          <p:cNvPr id="20" name="Group 18">
            <a:extLst>
              <a:ext uri="{FF2B5EF4-FFF2-40B4-BE49-F238E27FC236}">
                <a16:creationId xmlns:a16="http://schemas.microsoft.com/office/drawing/2014/main" id="{36178E16-9D01-624C-95A7-665064B17D34}"/>
              </a:ext>
            </a:extLst>
          </p:cNvPr>
          <p:cNvGrpSpPr/>
          <p:nvPr userDrawn="1"/>
        </p:nvGrpSpPr>
        <p:grpSpPr>
          <a:xfrm>
            <a:off x="6411840" y="1742729"/>
            <a:ext cx="5069277" cy="704702"/>
            <a:chOff x="165763" y="1992086"/>
            <a:chExt cx="5379005" cy="704702"/>
          </a:xfrm>
          <a:solidFill>
            <a:schemeClr val="tx2"/>
          </a:solidFill>
        </p:grpSpPr>
        <p:sp>
          <p:nvSpPr>
            <p:cNvPr id="21" name="Rectangle 19">
              <a:extLst>
                <a:ext uri="{FF2B5EF4-FFF2-40B4-BE49-F238E27FC236}">
                  <a16:creationId xmlns:a16="http://schemas.microsoft.com/office/drawing/2014/main" id="{9A4D7B07-2451-D346-B401-5764CC915AB6}"/>
                </a:ext>
              </a:extLst>
            </p:cNvPr>
            <p:cNvSpPr/>
            <p:nvPr/>
          </p:nvSpPr>
          <p:spPr>
            <a:xfrm>
              <a:off x="417597" y="1992086"/>
              <a:ext cx="5127171" cy="70470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a:p>
          </p:txBody>
        </p:sp>
        <p:sp>
          <p:nvSpPr>
            <p:cNvPr id="22" name="Triangle 20">
              <a:extLst>
                <a:ext uri="{FF2B5EF4-FFF2-40B4-BE49-F238E27FC236}">
                  <a16:creationId xmlns:a16="http://schemas.microsoft.com/office/drawing/2014/main" id="{5E5F21E3-4576-884E-83D4-68B889FFE477}"/>
                </a:ext>
              </a:extLst>
            </p:cNvPr>
            <p:cNvSpPr>
              <a:spLocks noChangeAspect="1"/>
            </p:cNvSpPr>
            <p:nvPr/>
          </p:nvSpPr>
          <p:spPr>
            <a:xfrm rot="16200000">
              <a:off x="143817" y="2207278"/>
              <a:ext cx="318212" cy="27432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a:p>
          </p:txBody>
        </p:sp>
      </p:grpSp>
      <p:sp>
        <p:nvSpPr>
          <p:cNvPr id="23" name="Text Placeholder 2">
            <a:extLst>
              <a:ext uri="{FF2B5EF4-FFF2-40B4-BE49-F238E27FC236}">
                <a16:creationId xmlns:a16="http://schemas.microsoft.com/office/drawing/2014/main" id="{DA0E8EA1-2313-D242-A648-83DCC514C303}"/>
              </a:ext>
            </a:extLst>
          </p:cNvPr>
          <p:cNvSpPr>
            <a:spLocks noGrp="1"/>
          </p:cNvSpPr>
          <p:nvPr>
            <p:ph type="body" idx="13" hasCustomPrompt="1"/>
          </p:nvPr>
        </p:nvSpPr>
        <p:spPr>
          <a:xfrm>
            <a:off x="6767086" y="1744296"/>
            <a:ext cx="4555951" cy="703135"/>
          </a:xfrm>
        </p:spPr>
        <p:txBody>
          <a:bodyPr lIns="91440" rIns="91440" anchor="ctr">
            <a:normAutofit/>
          </a:bodyPr>
          <a:lstStyle>
            <a:lvl1pPr marL="0" indent="0" algn="ctr">
              <a:buNone/>
              <a:defRPr sz="2000" b="0" cap="none"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err="1"/>
              <a:t>Click</a:t>
            </a:r>
            <a:r>
              <a:rPr lang="da-DK"/>
              <a:t> to </a:t>
            </a:r>
            <a:r>
              <a:rPr lang="da-DK" err="1"/>
              <a:t>edit</a:t>
            </a:r>
            <a:r>
              <a:rPr lang="da-DK"/>
              <a:t> master </a:t>
            </a:r>
            <a:r>
              <a:rPr lang="da-DK" err="1"/>
              <a:t>text</a:t>
            </a:r>
            <a:r>
              <a:rPr lang="da-DK"/>
              <a:t> styles</a:t>
            </a:r>
          </a:p>
        </p:txBody>
      </p:sp>
      <p:sp>
        <p:nvSpPr>
          <p:cNvPr id="24" name="Content Placeholder 3">
            <a:extLst>
              <a:ext uri="{FF2B5EF4-FFF2-40B4-BE49-F238E27FC236}">
                <a16:creationId xmlns:a16="http://schemas.microsoft.com/office/drawing/2014/main" id="{F8EC58A6-2392-D148-A3B0-998310D2B91D}"/>
              </a:ext>
            </a:extLst>
          </p:cNvPr>
          <p:cNvSpPr>
            <a:spLocks noGrp="1"/>
          </p:cNvSpPr>
          <p:nvPr>
            <p:ph sz="half" idx="14"/>
          </p:nvPr>
        </p:nvSpPr>
        <p:spPr>
          <a:xfrm>
            <a:off x="6907391" y="2739957"/>
            <a:ext cx="4432756" cy="3330643"/>
          </a:xfrm>
        </p:spPr>
        <p:txBody>
          <a:bodyPr/>
          <a:lstStyle>
            <a:lvl1pPr>
              <a:lnSpc>
                <a:spcPts val="2600"/>
              </a:lnSpc>
              <a:defRPr/>
            </a:lvl1pPr>
          </a:lstStyle>
          <a:p>
            <a:pPr lvl="0"/>
            <a:r>
              <a:rPr lang="da-DK" err="1"/>
              <a:t>Click</a:t>
            </a:r>
            <a:r>
              <a:rPr lang="da-DK"/>
              <a:t> to </a:t>
            </a:r>
            <a:r>
              <a:rPr lang="da-DK" err="1"/>
              <a:t>edit</a:t>
            </a:r>
            <a:r>
              <a:rPr lang="da-DK"/>
              <a:t> Master </a:t>
            </a:r>
            <a:r>
              <a:rPr lang="da-DK" err="1"/>
              <a:t>text</a:t>
            </a:r>
            <a:r>
              <a:rPr lang="da-DK"/>
              <a:t> styles</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cxnSp>
        <p:nvCxnSpPr>
          <p:cNvPr id="25" name="Straight Connector 8">
            <a:extLst>
              <a:ext uri="{FF2B5EF4-FFF2-40B4-BE49-F238E27FC236}">
                <a16:creationId xmlns:a16="http://schemas.microsoft.com/office/drawing/2014/main" id="{FB084FC3-C1A6-0E47-8649-421ECA6E9DAD}"/>
              </a:ext>
            </a:extLst>
          </p:cNvPr>
          <p:cNvCxnSpPr>
            <a:cxnSpLocks/>
            <a:stCxn id="27" idx="2"/>
          </p:cNvCxnSpPr>
          <p:nvPr userDrawn="1"/>
        </p:nvCxnSpPr>
        <p:spPr>
          <a:xfrm flipH="1">
            <a:off x="6101080" y="1690688"/>
            <a:ext cx="28258" cy="4379912"/>
          </a:xfrm>
          <a:prstGeom prst="line">
            <a:avLst/>
          </a:prstGeom>
          <a:ln w="38100">
            <a:prstDash val="lgDash"/>
          </a:ln>
        </p:spPr>
        <p:style>
          <a:lnRef idx="1">
            <a:schemeClr val="accent1"/>
          </a:lnRef>
          <a:fillRef idx="0">
            <a:schemeClr val="accent1"/>
          </a:fillRef>
          <a:effectRef idx="0">
            <a:schemeClr val="accent1"/>
          </a:effectRef>
          <a:fontRef idx="minor">
            <a:schemeClr val="tx1"/>
          </a:fontRef>
        </p:style>
      </p:cxnSp>
      <p:sp>
        <p:nvSpPr>
          <p:cNvPr id="27" name="Title 1">
            <a:extLst>
              <a:ext uri="{FF2B5EF4-FFF2-40B4-BE49-F238E27FC236}">
                <a16:creationId xmlns:a16="http://schemas.microsoft.com/office/drawing/2014/main" id="{C4620FB1-B85B-9A47-8B01-B5E35813672E}"/>
              </a:ext>
            </a:extLst>
          </p:cNvPr>
          <p:cNvSpPr>
            <a:spLocks noGrp="1"/>
          </p:cNvSpPr>
          <p:nvPr>
            <p:ph type="title"/>
          </p:nvPr>
        </p:nvSpPr>
        <p:spPr>
          <a:xfrm>
            <a:off x="838200" y="365125"/>
            <a:ext cx="10582275" cy="1325563"/>
          </a:xfrm>
        </p:spPr>
        <p:txBody>
          <a:bodyPr>
            <a:normAutofit/>
          </a:bodyPr>
          <a:lstStyle>
            <a:lvl1pPr algn="l">
              <a:defRPr sz="3600">
                <a:solidFill>
                  <a:schemeClr val="accent1"/>
                </a:solidFill>
              </a:defRPr>
            </a:lvl1pPr>
          </a:lstStyle>
          <a:p>
            <a:r>
              <a:rPr lang="da-DK" err="1"/>
              <a:t>Click</a:t>
            </a:r>
            <a:r>
              <a:rPr lang="da-DK"/>
              <a:t> to </a:t>
            </a:r>
            <a:r>
              <a:rPr lang="da-DK" err="1"/>
              <a:t>edit</a:t>
            </a:r>
            <a:r>
              <a:rPr lang="da-DK"/>
              <a:t> Master </a:t>
            </a:r>
            <a:r>
              <a:rPr lang="da-DK" err="1"/>
              <a:t>title</a:t>
            </a:r>
            <a:r>
              <a:rPr lang="da-DK"/>
              <a:t> style</a:t>
            </a:r>
          </a:p>
        </p:txBody>
      </p:sp>
      <p:sp>
        <p:nvSpPr>
          <p:cNvPr id="31" name="Pladsholder til sidefod 3">
            <a:extLst>
              <a:ext uri="{FF2B5EF4-FFF2-40B4-BE49-F238E27FC236}">
                <a16:creationId xmlns:a16="http://schemas.microsoft.com/office/drawing/2014/main" id="{F7B6E1E8-FF1D-2C4A-ACB2-FA357F754EF3}"/>
              </a:ext>
            </a:extLst>
          </p:cNvPr>
          <p:cNvSpPr txBox="1">
            <a:spLocks/>
          </p:cNvSpPr>
          <p:nvPr userDrawn="1"/>
        </p:nvSpPr>
        <p:spPr>
          <a:xfrm>
            <a:off x="823595" y="6356350"/>
            <a:ext cx="4114800" cy="365125"/>
          </a:xfrm>
          <a:prstGeom prst="rect">
            <a:avLst/>
          </a:prstGeom>
        </p:spPr>
        <p:txBody>
          <a:bodyPr vert="horz" lIns="91440" tIns="45720" rIns="91440" bIns="45720" rtlCol="0" anchor="ctr"/>
          <a:lstStyle>
            <a:defPPr>
              <a:defRPr lang="en-US"/>
            </a:defPPr>
            <a:lvl1pPr marL="0" algn="l" defTabSz="914400" rtl="0" eaLnBrk="1" latinLnBrk="0" hangingPunct="1">
              <a:defRPr sz="900" b="0" i="0" kern="1200">
                <a:solidFill>
                  <a:schemeClr val="tx1"/>
                </a:solidFill>
                <a:latin typeface="Biome Light" panose="020B0303030204020804" pitchFamily="34" charset="0"/>
                <a:ea typeface="+mn-ea"/>
                <a:cs typeface="Biome Light" panose="020B03030302040208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EA2B195-2A6C-4DF8-B269-563C705C2F5D}" type="slidenum">
              <a:rPr lang="da-DK" smtClean="0"/>
              <a:pPr/>
              <a:t>‹nr.›</a:t>
            </a:fld>
            <a:endParaRPr lang="da-DK"/>
          </a:p>
        </p:txBody>
      </p:sp>
      <p:pic>
        <p:nvPicPr>
          <p:cNvPr id="18" name="Grafik 56">
            <a:extLst>
              <a:ext uri="{FF2B5EF4-FFF2-40B4-BE49-F238E27FC236}">
                <a16:creationId xmlns:a16="http://schemas.microsoft.com/office/drawing/2014/main" id="{E1C8085A-F873-4F6F-B865-1B825AE5B20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509375" y="6225508"/>
            <a:ext cx="464217" cy="464217"/>
          </a:xfrm>
          <a:prstGeom prst="rect">
            <a:avLst/>
          </a:prstGeom>
        </p:spPr>
      </p:pic>
    </p:spTree>
    <p:extLst>
      <p:ext uri="{BB962C8B-B14F-4D97-AF65-F5344CB8AC3E}">
        <p14:creationId xmlns:p14="http://schemas.microsoft.com/office/powerpoint/2010/main" val="272206351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0A3ABB-23E3-4B9F-85E4-9F7B1635997A}"/>
              </a:ext>
            </a:extLst>
          </p:cNvPr>
          <p:cNvSpPr>
            <a:spLocks noGrp="1"/>
          </p:cNvSpPr>
          <p:nvPr>
            <p:ph type="title"/>
          </p:nvPr>
        </p:nvSpPr>
        <p:spPr>
          <a:xfrm>
            <a:off x="839788" y="365125"/>
            <a:ext cx="10515600" cy="1325563"/>
          </a:xfrm>
        </p:spPr>
        <p:txBody>
          <a:bodyPr>
            <a:normAutofit/>
          </a:bodyPr>
          <a:lstStyle>
            <a:lvl1pPr>
              <a:defRPr sz="3600" baseline="0">
                <a:solidFill>
                  <a:schemeClr val="accent1"/>
                </a:solidFill>
              </a:defRPr>
            </a:lvl1pPr>
          </a:lstStyle>
          <a:p>
            <a:r>
              <a:rPr lang="da-DK" err="1"/>
              <a:t>Click</a:t>
            </a:r>
            <a:r>
              <a:rPr lang="da-DK"/>
              <a:t> to </a:t>
            </a:r>
            <a:r>
              <a:rPr lang="da-DK" err="1"/>
              <a:t>edit</a:t>
            </a:r>
            <a:r>
              <a:rPr lang="da-DK"/>
              <a:t> Master </a:t>
            </a:r>
            <a:r>
              <a:rPr lang="da-DK" err="1"/>
              <a:t>title</a:t>
            </a:r>
            <a:r>
              <a:rPr lang="da-DK"/>
              <a:t> style</a:t>
            </a:r>
          </a:p>
        </p:txBody>
      </p:sp>
      <p:sp>
        <p:nvSpPr>
          <p:cNvPr id="3" name="Text Placeholder 2">
            <a:extLst>
              <a:ext uri="{FF2B5EF4-FFF2-40B4-BE49-F238E27FC236}">
                <a16:creationId xmlns:a16="http://schemas.microsoft.com/office/drawing/2014/main" id="{78F39F0C-B972-4A51-8A57-C4B4C18FA190}"/>
              </a:ext>
            </a:extLst>
          </p:cNvPr>
          <p:cNvSpPr>
            <a:spLocks noGrp="1"/>
          </p:cNvSpPr>
          <p:nvPr>
            <p:ph type="body" idx="1"/>
          </p:nvPr>
        </p:nvSpPr>
        <p:spPr>
          <a:xfrm>
            <a:off x="839788" y="1681163"/>
            <a:ext cx="5157787" cy="823912"/>
          </a:xfrm>
        </p:spPr>
        <p:txBody>
          <a:bodyPr anchor="b"/>
          <a:lstStyle>
            <a:lvl1pPr marL="0" indent="0">
              <a:lnSpc>
                <a:spcPct val="100000"/>
              </a:lnSpc>
              <a:buNone/>
              <a:defRPr sz="2400" b="0" i="0">
                <a:latin typeface="Biome" panose="020B0503030204020804" pitchFamily="34" charset="0"/>
                <a:cs typeface="Biome" panose="020B05030302040208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err="1"/>
              <a:t>Click</a:t>
            </a:r>
            <a:r>
              <a:rPr lang="da-DK"/>
              <a:t> to </a:t>
            </a:r>
            <a:r>
              <a:rPr lang="da-DK" err="1"/>
              <a:t>edit</a:t>
            </a:r>
            <a:r>
              <a:rPr lang="da-DK"/>
              <a:t> Master </a:t>
            </a:r>
            <a:r>
              <a:rPr lang="da-DK" err="1"/>
              <a:t>text</a:t>
            </a:r>
            <a:r>
              <a:rPr lang="da-DK"/>
              <a:t> styles</a:t>
            </a:r>
          </a:p>
        </p:txBody>
      </p:sp>
      <p:sp>
        <p:nvSpPr>
          <p:cNvPr id="4" name="Content Placeholder 3">
            <a:extLst>
              <a:ext uri="{FF2B5EF4-FFF2-40B4-BE49-F238E27FC236}">
                <a16:creationId xmlns:a16="http://schemas.microsoft.com/office/drawing/2014/main" id="{F2573313-1810-4968-8D1B-0D5C5FA7E81C}"/>
              </a:ext>
            </a:extLst>
          </p:cNvPr>
          <p:cNvSpPr>
            <a:spLocks noGrp="1"/>
          </p:cNvSpPr>
          <p:nvPr>
            <p:ph sz="half" idx="2"/>
          </p:nvPr>
        </p:nvSpPr>
        <p:spPr>
          <a:xfrm>
            <a:off x="839788" y="2505075"/>
            <a:ext cx="5157787" cy="3684588"/>
          </a:xfrm>
        </p:spPr>
        <p:txBody>
          <a:bodyPr/>
          <a:lstStyle/>
          <a:p>
            <a:pPr lvl="0"/>
            <a:r>
              <a:rPr lang="da-DK" err="1"/>
              <a:t>Click</a:t>
            </a:r>
            <a:r>
              <a:rPr lang="da-DK"/>
              <a:t> to </a:t>
            </a:r>
            <a:r>
              <a:rPr lang="da-DK" err="1"/>
              <a:t>edit</a:t>
            </a:r>
            <a:r>
              <a:rPr lang="da-DK"/>
              <a:t> Master </a:t>
            </a:r>
            <a:r>
              <a:rPr lang="da-DK" err="1"/>
              <a:t>text</a:t>
            </a:r>
            <a:r>
              <a:rPr lang="da-DK"/>
              <a:t> styles</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5" name="Text Placeholder 4">
            <a:extLst>
              <a:ext uri="{FF2B5EF4-FFF2-40B4-BE49-F238E27FC236}">
                <a16:creationId xmlns:a16="http://schemas.microsoft.com/office/drawing/2014/main" id="{E7896C66-B276-40D1-8011-2AE383B4EC67}"/>
              </a:ext>
            </a:extLst>
          </p:cNvPr>
          <p:cNvSpPr>
            <a:spLocks noGrp="1"/>
          </p:cNvSpPr>
          <p:nvPr>
            <p:ph type="body" sz="quarter" idx="3"/>
          </p:nvPr>
        </p:nvSpPr>
        <p:spPr>
          <a:xfrm>
            <a:off x="6172200" y="1681163"/>
            <a:ext cx="5183188" cy="823912"/>
          </a:xfrm>
        </p:spPr>
        <p:txBody>
          <a:bodyPr anchor="b"/>
          <a:lstStyle>
            <a:lvl1pPr marL="0" indent="0">
              <a:lnSpc>
                <a:spcPct val="100000"/>
              </a:lnSpc>
              <a:buNone/>
              <a:defRPr sz="2400" b="0" i="0">
                <a:latin typeface="Biome" panose="020B0503030204020804" pitchFamily="34" charset="0"/>
                <a:cs typeface="Biome" panose="020B05030302040208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err="1"/>
              <a:t>Click</a:t>
            </a:r>
            <a:r>
              <a:rPr lang="da-DK"/>
              <a:t> to </a:t>
            </a:r>
            <a:r>
              <a:rPr lang="da-DK" err="1"/>
              <a:t>edit</a:t>
            </a:r>
            <a:r>
              <a:rPr lang="da-DK"/>
              <a:t> Master </a:t>
            </a:r>
            <a:r>
              <a:rPr lang="da-DK" err="1"/>
              <a:t>text</a:t>
            </a:r>
            <a:r>
              <a:rPr lang="da-DK"/>
              <a:t> styles</a:t>
            </a:r>
          </a:p>
        </p:txBody>
      </p:sp>
      <p:sp>
        <p:nvSpPr>
          <p:cNvPr id="6" name="Content Placeholder 5">
            <a:extLst>
              <a:ext uri="{FF2B5EF4-FFF2-40B4-BE49-F238E27FC236}">
                <a16:creationId xmlns:a16="http://schemas.microsoft.com/office/drawing/2014/main" id="{545F42B7-492B-46D9-AD3F-975DA5C07B9E}"/>
              </a:ext>
            </a:extLst>
          </p:cNvPr>
          <p:cNvSpPr>
            <a:spLocks noGrp="1"/>
          </p:cNvSpPr>
          <p:nvPr>
            <p:ph sz="quarter" idx="4"/>
          </p:nvPr>
        </p:nvSpPr>
        <p:spPr>
          <a:xfrm>
            <a:off x="6172200" y="2505075"/>
            <a:ext cx="5183188" cy="3684588"/>
          </a:xfrm>
        </p:spPr>
        <p:txBody>
          <a:bodyPr/>
          <a:lstStyle/>
          <a:p>
            <a:pPr lvl="0"/>
            <a:r>
              <a:rPr lang="da-DK" err="1"/>
              <a:t>Click</a:t>
            </a:r>
            <a:r>
              <a:rPr lang="da-DK"/>
              <a:t> to </a:t>
            </a:r>
            <a:r>
              <a:rPr lang="da-DK" err="1"/>
              <a:t>edit</a:t>
            </a:r>
            <a:r>
              <a:rPr lang="da-DK"/>
              <a:t> Master </a:t>
            </a:r>
            <a:r>
              <a:rPr lang="da-DK" err="1"/>
              <a:t>text</a:t>
            </a:r>
            <a:r>
              <a:rPr lang="da-DK"/>
              <a:t> styles</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14" name="Footer Placeholder 4">
            <a:extLst>
              <a:ext uri="{FF2B5EF4-FFF2-40B4-BE49-F238E27FC236}">
                <a16:creationId xmlns:a16="http://schemas.microsoft.com/office/drawing/2014/main" id="{1F370FB9-D942-2348-BA3D-BE02AF20C234}"/>
              </a:ext>
            </a:extLst>
          </p:cNvPr>
          <p:cNvSpPr>
            <a:spLocks noGrp="1"/>
          </p:cNvSpPr>
          <p:nvPr>
            <p:ph type="ftr" sz="quarter" idx="10"/>
          </p:nvPr>
        </p:nvSpPr>
        <p:spPr>
          <a:xfrm>
            <a:off x="823595" y="6356350"/>
            <a:ext cx="4114800" cy="365125"/>
          </a:xfrm>
          <a:prstGeom prst="rect">
            <a:avLst/>
          </a:prstGeom>
        </p:spPr>
        <p:txBody>
          <a:bodyPr vert="horz" lIns="91440" tIns="45720" rIns="91440" bIns="45720" rtlCol="0" anchor="ctr"/>
          <a:lstStyle>
            <a:lvl1pPr algn="l">
              <a:defRPr sz="900" b="0" i="0">
                <a:solidFill>
                  <a:schemeClr val="tx1"/>
                </a:solidFill>
                <a:latin typeface="Biome Light" panose="020B0303030204020804" pitchFamily="34" charset="0"/>
                <a:cs typeface="Biome Light" panose="020B0303030204020804" pitchFamily="34" charset="0"/>
              </a:defRPr>
            </a:lvl1pPr>
          </a:lstStyle>
          <a:p>
            <a:fld id="{BEA2B195-2A6C-4DF8-B269-563C705C2F5D}" type="slidenum">
              <a:rPr lang="da-DK" smtClean="0"/>
              <a:pPr/>
              <a:t>‹nr.›</a:t>
            </a:fld>
            <a:endParaRPr lang="da-DK"/>
          </a:p>
        </p:txBody>
      </p:sp>
      <p:pic>
        <p:nvPicPr>
          <p:cNvPr id="9" name="Grafik 56">
            <a:extLst>
              <a:ext uri="{FF2B5EF4-FFF2-40B4-BE49-F238E27FC236}">
                <a16:creationId xmlns:a16="http://schemas.microsoft.com/office/drawing/2014/main" id="{2D1D9BA8-360E-4A7B-A9C4-80F4A7DD80D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509375" y="6225508"/>
            <a:ext cx="464217" cy="464217"/>
          </a:xfrm>
          <a:prstGeom prst="rect">
            <a:avLst/>
          </a:prstGeom>
        </p:spPr>
      </p:pic>
    </p:spTree>
    <p:extLst>
      <p:ext uri="{BB962C8B-B14F-4D97-AF65-F5344CB8AC3E}">
        <p14:creationId xmlns:p14="http://schemas.microsoft.com/office/powerpoint/2010/main" val="195848906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me line">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11FB81E4-5AB1-4541-9EE9-45C3ED09974C}"/>
              </a:ext>
            </a:extLst>
          </p:cNvPr>
          <p:cNvSpPr>
            <a:spLocks noGrp="1"/>
          </p:cNvSpPr>
          <p:nvPr>
            <p:ph type="ftr" sz="quarter" idx="3"/>
          </p:nvPr>
        </p:nvSpPr>
        <p:spPr>
          <a:xfrm>
            <a:off x="823595" y="6356350"/>
            <a:ext cx="4114800" cy="365125"/>
          </a:xfrm>
          <a:prstGeom prst="rect">
            <a:avLst/>
          </a:prstGeom>
        </p:spPr>
        <p:txBody>
          <a:bodyPr vert="horz" lIns="91440" tIns="45720" rIns="91440" bIns="45720" rtlCol="0" anchor="ctr"/>
          <a:lstStyle>
            <a:lvl1pPr algn="l">
              <a:defRPr sz="900" b="0" i="0">
                <a:solidFill>
                  <a:schemeClr val="tx1"/>
                </a:solidFill>
                <a:latin typeface="Biome Light" panose="020B0303030204020804" pitchFamily="34" charset="0"/>
                <a:cs typeface="Biome Light" panose="020B0303030204020804" pitchFamily="34" charset="0"/>
              </a:defRPr>
            </a:lvl1pPr>
          </a:lstStyle>
          <a:p>
            <a:fld id="{BEA2B195-2A6C-4DF8-B269-563C705C2F5D}" type="slidenum">
              <a:rPr lang="da-DK" smtClean="0"/>
              <a:pPr/>
              <a:t>‹nr.›</a:t>
            </a:fld>
            <a:endParaRPr lang="da-DK"/>
          </a:p>
        </p:txBody>
      </p:sp>
      <p:sp>
        <p:nvSpPr>
          <p:cNvPr id="4" name="Title 1">
            <a:extLst>
              <a:ext uri="{FF2B5EF4-FFF2-40B4-BE49-F238E27FC236}">
                <a16:creationId xmlns:a16="http://schemas.microsoft.com/office/drawing/2014/main" id="{E92C4BE1-D065-974E-93AD-0FFC731E1F47}"/>
              </a:ext>
            </a:extLst>
          </p:cNvPr>
          <p:cNvSpPr>
            <a:spLocks noGrp="1"/>
          </p:cNvSpPr>
          <p:nvPr>
            <p:ph type="title"/>
          </p:nvPr>
        </p:nvSpPr>
        <p:spPr>
          <a:xfrm>
            <a:off x="838200" y="365125"/>
            <a:ext cx="10515600" cy="1325563"/>
          </a:xfrm>
        </p:spPr>
        <p:txBody>
          <a:bodyPr/>
          <a:lstStyle>
            <a:lvl1pPr>
              <a:defRPr>
                <a:solidFill>
                  <a:schemeClr val="accent1"/>
                </a:solidFill>
              </a:defRPr>
            </a:lvl1pPr>
          </a:lstStyle>
          <a:p>
            <a:r>
              <a:rPr lang="da-DK" err="1"/>
              <a:t>Click</a:t>
            </a:r>
            <a:r>
              <a:rPr lang="da-DK"/>
              <a:t> to </a:t>
            </a:r>
            <a:r>
              <a:rPr lang="da-DK" err="1"/>
              <a:t>edit</a:t>
            </a:r>
            <a:r>
              <a:rPr lang="da-DK"/>
              <a:t> Master </a:t>
            </a:r>
            <a:r>
              <a:rPr lang="da-DK" err="1"/>
              <a:t>title</a:t>
            </a:r>
            <a:r>
              <a:rPr lang="da-DK"/>
              <a:t> style</a:t>
            </a:r>
          </a:p>
        </p:txBody>
      </p:sp>
      <p:sp>
        <p:nvSpPr>
          <p:cNvPr id="10" name="Text Placeholder 10">
            <a:extLst>
              <a:ext uri="{FF2B5EF4-FFF2-40B4-BE49-F238E27FC236}">
                <a16:creationId xmlns:a16="http://schemas.microsoft.com/office/drawing/2014/main" id="{24DA3BBC-3374-C847-BC8D-177ED240618F}"/>
              </a:ext>
            </a:extLst>
          </p:cNvPr>
          <p:cNvSpPr>
            <a:spLocks noGrp="1"/>
          </p:cNvSpPr>
          <p:nvPr>
            <p:ph type="body" sz="quarter" idx="34" hasCustomPrompt="1"/>
          </p:nvPr>
        </p:nvSpPr>
        <p:spPr>
          <a:xfrm>
            <a:off x="1965960" y="3570392"/>
            <a:ext cx="640080" cy="201776"/>
          </a:xfrm>
        </p:spPr>
        <p:txBody>
          <a:bodyPr>
            <a:noAutofit/>
          </a:bodyPr>
          <a:lstStyle>
            <a:lvl1pPr marL="0" indent="0" algn="ctr">
              <a:buNone/>
              <a:defRPr sz="1000">
                <a:solidFill>
                  <a:schemeClr val="tx1"/>
                </a:solidFill>
              </a:defRPr>
            </a:lvl1pPr>
          </a:lstStyle>
          <a:p>
            <a:pPr lvl="0"/>
            <a:r>
              <a:rPr lang="da-DK"/>
              <a:t>MD</a:t>
            </a:r>
          </a:p>
        </p:txBody>
      </p:sp>
      <p:sp>
        <p:nvSpPr>
          <p:cNvPr id="11" name="Text Placeholder 10">
            <a:extLst>
              <a:ext uri="{FF2B5EF4-FFF2-40B4-BE49-F238E27FC236}">
                <a16:creationId xmlns:a16="http://schemas.microsoft.com/office/drawing/2014/main" id="{6D2DD6BF-9FC4-CE42-8F1A-6EB7B8609C82}"/>
              </a:ext>
            </a:extLst>
          </p:cNvPr>
          <p:cNvSpPr>
            <a:spLocks noGrp="1"/>
          </p:cNvSpPr>
          <p:nvPr>
            <p:ph type="body" sz="quarter" idx="35" hasCustomPrompt="1"/>
          </p:nvPr>
        </p:nvSpPr>
        <p:spPr>
          <a:xfrm>
            <a:off x="2753880" y="3570392"/>
            <a:ext cx="640080" cy="201776"/>
          </a:xfrm>
        </p:spPr>
        <p:txBody>
          <a:bodyP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000">
                <a:solidFill>
                  <a:schemeClr val="tx1"/>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a-DK"/>
              <a:t>MD</a:t>
            </a:r>
          </a:p>
        </p:txBody>
      </p:sp>
      <p:sp>
        <p:nvSpPr>
          <p:cNvPr id="12" name="Text Placeholder 10">
            <a:extLst>
              <a:ext uri="{FF2B5EF4-FFF2-40B4-BE49-F238E27FC236}">
                <a16:creationId xmlns:a16="http://schemas.microsoft.com/office/drawing/2014/main" id="{132EC59A-F948-8A4B-9E5E-89A8F2564FCC}"/>
              </a:ext>
            </a:extLst>
          </p:cNvPr>
          <p:cNvSpPr>
            <a:spLocks noGrp="1"/>
          </p:cNvSpPr>
          <p:nvPr>
            <p:ph type="body" sz="quarter" idx="36" hasCustomPrompt="1"/>
          </p:nvPr>
        </p:nvSpPr>
        <p:spPr>
          <a:xfrm>
            <a:off x="3541800" y="3570392"/>
            <a:ext cx="640080" cy="201776"/>
          </a:xfrm>
        </p:spPr>
        <p:txBody>
          <a:bodyPr>
            <a:noAutofit/>
          </a:bodyPr>
          <a:lstStyle>
            <a:lvl1pPr marL="0" indent="0" algn="ctr">
              <a:buNone/>
              <a:defRPr sz="1000">
                <a:solidFill>
                  <a:schemeClr val="tx1"/>
                </a:solidFill>
              </a:defRPr>
            </a:lvl1pPr>
          </a:lstStyle>
          <a:p>
            <a:pPr lvl="0"/>
            <a:r>
              <a:rPr lang="da-DK"/>
              <a:t>MD</a:t>
            </a:r>
          </a:p>
        </p:txBody>
      </p:sp>
      <p:sp>
        <p:nvSpPr>
          <p:cNvPr id="13" name="Text Placeholder 10">
            <a:extLst>
              <a:ext uri="{FF2B5EF4-FFF2-40B4-BE49-F238E27FC236}">
                <a16:creationId xmlns:a16="http://schemas.microsoft.com/office/drawing/2014/main" id="{898FC9B9-5FD8-8B46-B742-F21C8FBADD4F}"/>
              </a:ext>
            </a:extLst>
          </p:cNvPr>
          <p:cNvSpPr>
            <a:spLocks noGrp="1"/>
          </p:cNvSpPr>
          <p:nvPr>
            <p:ph type="body" sz="quarter" idx="37" hasCustomPrompt="1"/>
          </p:nvPr>
        </p:nvSpPr>
        <p:spPr>
          <a:xfrm>
            <a:off x="4329720" y="3570392"/>
            <a:ext cx="640080" cy="201776"/>
          </a:xfrm>
        </p:spPr>
        <p:txBody>
          <a:bodyPr>
            <a:noAutofit/>
          </a:bodyPr>
          <a:lstStyle>
            <a:lvl1pPr marL="0" indent="0" algn="ctr">
              <a:buNone/>
              <a:defRPr sz="1000">
                <a:solidFill>
                  <a:schemeClr val="tx1"/>
                </a:solidFill>
              </a:defRPr>
            </a:lvl1pPr>
          </a:lstStyle>
          <a:p>
            <a:pPr lvl="0"/>
            <a:r>
              <a:rPr lang="da-DK"/>
              <a:t>MD</a:t>
            </a:r>
          </a:p>
        </p:txBody>
      </p:sp>
      <p:sp>
        <p:nvSpPr>
          <p:cNvPr id="15" name="Text Placeholder 10">
            <a:extLst>
              <a:ext uri="{FF2B5EF4-FFF2-40B4-BE49-F238E27FC236}">
                <a16:creationId xmlns:a16="http://schemas.microsoft.com/office/drawing/2014/main" id="{9A1EB4E1-9A16-2E4F-8E2F-B4A91F823962}"/>
              </a:ext>
            </a:extLst>
          </p:cNvPr>
          <p:cNvSpPr>
            <a:spLocks noGrp="1"/>
          </p:cNvSpPr>
          <p:nvPr>
            <p:ph type="body" sz="quarter" idx="39" hasCustomPrompt="1"/>
          </p:nvPr>
        </p:nvSpPr>
        <p:spPr>
          <a:xfrm>
            <a:off x="5117640" y="3570392"/>
            <a:ext cx="640080" cy="201776"/>
          </a:xfrm>
        </p:spPr>
        <p:txBody>
          <a:bodyPr>
            <a:noAutofit/>
          </a:bodyPr>
          <a:lstStyle>
            <a:lvl1pPr marL="0" indent="0" algn="ctr">
              <a:buNone/>
              <a:defRPr sz="1000">
                <a:solidFill>
                  <a:schemeClr val="tx1"/>
                </a:solidFill>
              </a:defRPr>
            </a:lvl1pPr>
          </a:lstStyle>
          <a:p>
            <a:pPr lvl="0"/>
            <a:r>
              <a:rPr lang="da-DK"/>
              <a:t>MD</a:t>
            </a:r>
          </a:p>
        </p:txBody>
      </p:sp>
      <p:sp>
        <p:nvSpPr>
          <p:cNvPr id="16" name="Text Placeholder 10">
            <a:extLst>
              <a:ext uri="{FF2B5EF4-FFF2-40B4-BE49-F238E27FC236}">
                <a16:creationId xmlns:a16="http://schemas.microsoft.com/office/drawing/2014/main" id="{2A279BB1-D387-D541-9A8D-FA4F93A31EBA}"/>
              </a:ext>
            </a:extLst>
          </p:cNvPr>
          <p:cNvSpPr>
            <a:spLocks noGrp="1"/>
          </p:cNvSpPr>
          <p:nvPr>
            <p:ph type="body" sz="quarter" idx="40" hasCustomPrompt="1"/>
          </p:nvPr>
        </p:nvSpPr>
        <p:spPr>
          <a:xfrm>
            <a:off x="5905560" y="3570392"/>
            <a:ext cx="640080" cy="201776"/>
          </a:xfrm>
        </p:spPr>
        <p:txBody>
          <a:bodyPr>
            <a:noAutofit/>
          </a:bodyPr>
          <a:lstStyle>
            <a:lvl1pPr marL="0" indent="0" algn="ctr">
              <a:buNone/>
              <a:defRPr sz="1000">
                <a:solidFill>
                  <a:schemeClr val="tx1"/>
                </a:solidFill>
              </a:defRPr>
            </a:lvl1pPr>
          </a:lstStyle>
          <a:p>
            <a:pPr lvl="0"/>
            <a:r>
              <a:rPr lang="da-DK"/>
              <a:t>MD</a:t>
            </a:r>
          </a:p>
        </p:txBody>
      </p:sp>
      <p:sp>
        <p:nvSpPr>
          <p:cNvPr id="17" name="Text Placeholder 10">
            <a:extLst>
              <a:ext uri="{FF2B5EF4-FFF2-40B4-BE49-F238E27FC236}">
                <a16:creationId xmlns:a16="http://schemas.microsoft.com/office/drawing/2014/main" id="{DCC2D6EB-C72A-3D4C-AA17-EC7DA9999FD9}"/>
              </a:ext>
            </a:extLst>
          </p:cNvPr>
          <p:cNvSpPr>
            <a:spLocks noGrp="1"/>
          </p:cNvSpPr>
          <p:nvPr>
            <p:ph type="body" sz="quarter" idx="41" hasCustomPrompt="1"/>
          </p:nvPr>
        </p:nvSpPr>
        <p:spPr>
          <a:xfrm>
            <a:off x="6693480" y="3570392"/>
            <a:ext cx="640080" cy="201776"/>
          </a:xfrm>
        </p:spPr>
        <p:txBody>
          <a:bodyPr>
            <a:noAutofit/>
          </a:bodyPr>
          <a:lstStyle>
            <a:lvl1pPr marL="0" indent="0" algn="ctr">
              <a:buNone/>
              <a:defRPr sz="1000">
                <a:solidFill>
                  <a:schemeClr val="tx1"/>
                </a:solidFill>
              </a:defRPr>
            </a:lvl1pPr>
          </a:lstStyle>
          <a:p>
            <a:pPr lvl="0"/>
            <a:r>
              <a:rPr lang="da-DK"/>
              <a:t>MD</a:t>
            </a:r>
          </a:p>
        </p:txBody>
      </p:sp>
      <p:sp>
        <p:nvSpPr>
          <p:cNvPr id="18" name="Text Placeholder 10">
            <a:extLst>
              <a:ext uri="{FF2B5EF4-FFF2-40B4-BE49-F238E27FC236}">
                <a16:creationId xmlns:a16="http://schemas.microsoft.com/office/drawing/2014/main" id="{673C49AE-F513-CE4C-BFEE-EA8A34720696}"/>
              </a:ext>
            </a:extLst>
          </p:cNvPr>
          <p:cNvSpPr>
            <a:spLocks noGrp="1"/>
          </p:cNvSpPr>
          <p:nvPr>
            <p:ph type="body" sz="quarter" idx="42" hasCustomPrompt="1"/>
          </p:nvPr>
        </p:nvSpPr>
        <p:spPr>
          <a:xfrm>
            <a:off x="9057240" y="3570392"/>
            <a:ext cx="640080" cy="201776"/>
          </a:xfrm>
        </p:spPr>
        <p:txBody>
          <a:bodyPr>
            <a:noAutofit/>
          </a:bodyPr>
          <a:lstStyle>
            <a:lvl1pPr marL="0" indent="0" algn="ctr">
              <a:buNone/>
              <a:defRPr sz="1000">
                <a:solidFill>
                  <a:schemeClr val="tx1"/>
                </a:solidFill>
              </a:defRPr>
            </a:lvl1pPr>
          </a:lstStyle>
          <a:p>
            <a:pPr lvl="0"/>
            <a:r>
              <a:rPr lang="da-DK"/>
              <a:t>MD</a:t>
            </a:r>
          </a:p>
        </p:txBody>
      </p:sp>
      <p:sp>
        <p:nvSpPr>
          <p:cNvPr id="19" name="Text Placeholder 10">
            <a:extLst>
              <a:ext uri="{FF2B5EF4-FFF2-40B4-BE49-F238E27FC236}">
                <a16:creationId xmlns:a16="http://schemas.microsoft.com/office/drawing/2014/main" id="{AAD3589C-5FBB-BB4E-BE5A-83EA804DC3FF}"/>
              </a:ext>
            </a:extLst>
          </p:cNvPr>
          <p:cNvSpPr>
            <a:spLocks noGrp="1"/>
          </p:cNvSpPr>
          <p:nvPr>
            <p:ph type="body" sz="quarter" idx="43" hasCustomPrompt="1"/>
          </p:nvPr>
        </p:nvSpPr>
        <p:spPr>
          <a:xfrm>
            <a:off x="7481400" y="3570392"/>
            <a:ext cx="640080" cy="201776"/>
          </a:xfrm>
        </p:spPr>
        <p:txBody>
          <a:bodyPr>
            <a:noAutofit/>
          </a:bodyPr>
          <a:lstStyle>
            <a:lvl1pPr marL="0" indent="0" algn="ctr">
              <a:buNone/>
              <a:defRPr sz="1000">
                <a:solidFill>
                  <a:schemeClr val="tx1"/>
                </a:solidFill>
              </a:defRPr>
            </a:lvl1pPr>
          </a:lstStyle>
          <a:p>
            <a:pPr lvl="0"/>
            <a:r>
              <a:rPr lang="da-DK"/>
              <a:t>MD</a:t>
            </a:r>
          </a:p>
        </p:txBody>
      </p:sp>
      <p:sp>
        <p:nvSpPr>
          <p:cNvPr id="20" name="Text Placeholder 10">
            <a:extLst>
              <a:ext uri="{FF2B5EF4-FFF2-40B4-BE49-F238E27FC236}">
                <a16:creationId xmlns:a16="http://schemas.microsoft.com/office/drawing/2014/main" id="{8946C767-DB70-484F-9517-5ACC479C9778}"/>
              </a:ext>
            </a:extLst>
          </p:cNvPr>
          <p:cNvSpPr>
            <a:spLocks noGrp="1"/>
          </p:cNvSpPr>
          <p:nvPr>
            <p:ph type="body" sz="quarter" idx="44" hasCustomPrompt="1"/>
          </p:nvPr>
        </p:nvSpPr>
        <p:spPr>
          <a:xfrm>
            <a:off x="8269320" y="3570392"/>
            <a:ext cx="640080" cy="201776"/>
          </a:xfrm>
        </p:spPr>
        <p:txBody>
          <a:bodyPr>
            <a:noAutofit/>
          </a:bodyPr>
          <a:lstStyle>
            <a:lvl1pPr marL="0" indent="0" algn="ctr">
              <a:buNone/>
              <a:defRPr sz="1000">
                <a:solidFill>
                  <a:schemeClr val="tx1"/>
                </a:solidFill>
              </a:defRPr>
            </a:lvl1pPr>
          </a:lstStyle>
          <a:p>
            <a:pPr lvl="0"/>
            <a:r>
              <a:rPr lang="da-DK"/>
              <a:t>MD</a:t>
            </a:r>
          </a:p>
        </p:txBody>
      </p:sp>
      <p:sp>
        <p:nvSpPr>
          <p:cNvPr id="21" name="Text Placeholder 10">
            <a:extLst>
              <a:ext uri="{FF2B5EF4-FFF2-40B4-BE49-F238E27FC236}">
                <a16:creationId xmlns:a16="http://schemas.microsoft.com/office/drawing/2014/main" id="{A8C004AC-457D-A047-A523-7560F564EC16}"/>
              </a:ext>
            </a:extLst>
          </p:cNvPr>
          <p:cNvSpPr>
            <a:spLocks noGrp="1"/>
          </p:cNvSpPr>
          <p:nvPr>
            <p:ph type="body" sz="quarter" idx="45" hasCustomPrompt="1"/>
          </p:nvPr>
        </p:nvSpPr>
        <p:spPr>
          <a:xfrm>
            <a:off x="9845160" y="3570392"/>
            <a:ext cx="640080" cy="201776"/>
          </a:xfrm>
        </p:spPr>
        <p:txBody>
          <a:bodyPr>
            <a:noAutofit/>
          </a:bodyPr>
          <a:lstStyle>
            <a:lvl1pPr marL="0" indent="0" algn="ctr">
              <a:buNone/>
              <a:defRPr sz="1000">
                <a:solidFill>
                  <a:schemeClr val="tx1"/>
                </a:solidFill>
              </a:defRPr>
            </a:lvl1pPr>
          </a:lstStyle>
          <a:p>
            <a:pPr lvl="0"/>
            <a:r>
              <a:rPr lang="da-DK"/>
              <a:t>MD</a:t>
            </a:r>
          </a:p>
        </p:txBody>
      </p:sp>
      <p:sp>
        <p:nvSpPr>
          <p:cNvPr id="22" name="Text Placeholder 10">
            <a:extLst>
              <a:ext uri="{FF2B5EF4-FFF2-40B4-BE49-F238E27FC236}">
                <a16:creationId xmlns:a16="http://schemas.microsoft.com/office/drawing/2014/main" id="{01A67DAE-79AB-F741-B02F-14D5C790C51A}"/>
              </a:ext>
            </a:extLst>
          </p:cNvPr>
          <p:cNvSpPr>
            <a:spLocks noGrp="1"/>
          </p:cNvSpPr>
          <p:nvPr>
            <p:ph type="body" sz="quarter" idx="46" hasCustomPrompt="1"/>
          </p:nvPr>
        </p:nvSpPr>
        <p:spPr>
          <a:xfrm>
            <a:off x="10633085" y="3570392"/>
            <a:ext cx="640080" cy="201776"/>
          </a:xfrm>
        </p:spPr>
        <p:txBody>
          <a:bodyPr>
            <a:noAutofit/>
          </a:bodyPr>
          <a:lstStyle>
            <a:lvl1pPr marL="0" indent="0" algn="ctr">
              <a:buNone/>
              <a:defRPr sz="1000">
                <a:solidFill>
                  <a:schemeClr val="tx1"/>
                </a:solidFill>
              </a:defRPr>
            </a:lvl1pPr>
          </a:lstStyle>
          <a:p>
            <a:pPr lvl="0"/>
            <a:r>
              <a:rPr lang="da-DK"/>
              <a:t>MD</a:t>
            </a:r>
          </a:p>
        </p:txBody>
      </p:sp>
      <p:sp>
        <p:nvSpPr>
          <p:cNvPr id="23" name="Text Placeholder 10">
            <a:extLst>
              <a:ext uri="{FF2B5EF4-FFF2-40B4-BE49-F238E27FC236}">
                <a16:creationId xmlns:a16="http://schemas.microsoft.com/office/drawing/2014/main" id="{307D8C47-33C0-0940-8F29-DDA0534E617F}"/>
              </a:ext>
            </a:extLst>
          </p:cNvPr>
          <p:cNvSpPr>
            <a:spLocks noGrp="1"/>
          </p:cNvSpPr>
          <p:nvPr>
            <p:ph type="body" sz="quarter" idx="47" hasCustomPrompt="1"/>
          </p:nvPr>
        </p:nvSpPr>
        <p:spPr>
          <a:xfrm>
            <a:off x="1865965" y="4357456"/>
            <a:ext cx="851947" cy="341544"/>
          </a:xfrm>
        </p:spPr>
        <p:txBody>
          <a:bodyPr>
            <a:noAutofit/>
          </a:bodyPr>
          <a:lstStyle>
            <a:lvl1pPr marL="0" indent="0" algn="ctr">
              <a:buNone/>
              <a:defRPr sz="1400">
                <a:solidFill>
                  <a:schemeClr val="tx1"/>
                </a:solidFill>
              </a:defRPr>
            </a:lvl1pPr>
          </a:lstStyle>
          <a:p>
            <a:pPr lvl="0"/>
            <a:r>
              <a:rPr lang="da-DK"/>
              <a:t>Fase 1</a:t>
            </a:r>
          </a:p>
        </p:txBody>
      </p:sp>
      <p:sp>
        <p:nvSpPr>
          <p:cNvPr id="25" name="Text Placeholder 10">
            <a:extLst>
              <a:ext uri="{FF2B5EF4-FFF2-40B4-BE49-F238E27FC236}">
                <a16:creationId xmlns:a16="http://schemas.microsoft.com/office/drawing/2014/main" id="{476D3607-0306-E649-B831-E15318FC8F97}"/>
              </a:ext>
            </a:extLst>
          </p:cNvPr>
          <p:cNvSpPr>
            <a:spLocks noGrp="1"/>
          </p:cNvSpPr>
          <p:nvPr>
            <p:ph type="body" sz="quarter" idx="49" hasCustomPrompt="1"/>
          </p:nvPr>
        </p:nvSpPr>
        <p:spPr>
          <a:xfrm>
            <a:off x="4262512" y="4357456"/>
            <a:ext cx="774497" cy="341544"/>
          </a:xfrm>
        </p:spPr>
        <p:txBody>
          <a:bodyPr>
            <a:noAutofit/>
          </a:bodyPr>
          <a:lstStyle>
            <a:lvl1pPr marL="0" indent="0" algn="ctr">
              <a:buNone/>
              <a:defRPr sz="1200">
                <a:solidFill>
                  <a:schemeClr val="tx1"/>
                </a:solidFill>
              </a:defRPr>
            </a:lvl1pPr>
          </a:lstStyle>
          <a:p>
            <a:pPr lvl="0"/>
            <a:r>
              <a:rPr lang="da-DK"/>
              <a:t>Fase 2</a:t>
            </a:r>
          </a:p>
        </p:txBody>
      </p:sp>
      <p:sp>
        <p:nvSpPr>
          <p:cNvPr id="27" name="Text Placeholder 10">
            <a:extLst>
              <a:ext uri="{FF2B5EF4-FFF2-40B4-BE49-F238E27FC236}">
                <a16:creationId xmlns:a16="http://schemas.microsoft.com/office/drawing/2014/main" id="{7CF664FD-9FF3-FB41-A905-7CAE6FD61272}"/>
              </a:ext>
            </a:extLst>
          </p:cNvPr>
          <p:cNvSpPr>
            <a:spLocks noGrp="1"/>
          </p:cNvSpPr>
          <p:nvPr>
            <p:ph type="body" sz="quarter" idx="51" hasCustomPrompt="1"/>
          </p:nvPr>
        </p:nvSpPr>
        <p:spPr>
          <a:xfrm>
            <a:off x="6620334" y="4357456"/>
            <a:ext cx="774497" cy="341544"/>
          </a:xfrm>
        </p:spPr>
        <p:txBody>
          <a:bodyPr>
            <a:noAutofit/>
          </a:bodyPr>
          <a:lstStyle>
            <a:lvl1pPr marL="0" indent="0" algn="ctr">
              <a:buNone/>
              <a:defRPr sz="1200">
                <a:solidFill>
                  <a:schemeClr val="tx1"/>
                </a:solidFill>
              </a:defRPr>
            </a:lvl1pPr>
          </a:lstStyle>
          <a:p>
            <a:pPr lvl="0"/>
            <a:r>
              <a:rPr lang="da-DK"/>
              <a:t>Fase 3</a:t>
            </a:r>
          </a:p>
        </p:txBody>
      </p:sp>
      <p:sp>
        <p:nvSpPr>
          <p:cNvPr id="33" name="Text Placeholder 10">
            <a:extLst>
              <a:ext uri="{FF2B5EF4-FFF2-40B4-BE49-F238E27FC236}">
                <a16:creationId xmlns:a16="http://schemas.microsoft.com/office/drawing/2014/main" id="{6E512789-EF5F-4049-8D5D-58DC7DE522F6}"/>
              </a:ext>
            </a:extLst>
          </p:cNvPr>
          <p:cNvSpPr>
            <a:spLocks noGrp="1"/>
          </p:cNvSpPr>
          <p:nvPr>
            <p:ph type="body" sz="quarter" idx="57" hasCustomPrompt="1"/>
          </p:nvPr>
        </p:nvSpPr>
        <p:spPr>
          <a:xfrm>
            <a:off x="8978156" y="4357456"/>
            <a:ext cx="774497" cy="341544"/>
          </a:xfrm>
        </p:spPr>
        <p:txBody>
          <a:bodyP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tx1"/>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a-DK"/>
              <a:t>Fase 4</a:t>
            </a:r>
          </a:p>
        </p:txBody>
      </p:sp>
      <p:sp>
        <p:nvSpPr>
          <p:cNvPr id="35" name="Text Placeholder 3">
            <a:extLst>
              <a:ext uri="{FF2B5EF4-FFF2-40B4-BE49-F238E27FC236}">
                <a16:creationId xmlns:a16="http://schemas.microsoft.com/office/drawing/2014/main" id="{3C189683-AD81-134C-AB34-BF90A43DDC8D}"/>
              </a:ext>
            </a:extLst>
          </p:cNvPr>
          <p:cNvSpPr>
            <a:spLocks noGrp="1"/>
          </p:cNvSpPr>
          <p:nvPr>
            <p:ph type="body" sz="quarter" idx="59" hasCustomPrompt="1"/>
          </p:nvPr>
        </p:nvSpPr>
        <p:spPr>
          <a:xfrm>
            <a:off x="1965960" y="2093354"/>
            <a:ext cx="1828800" cy="696885"/>
          </a:xfrm>
          <a:solidFill>
            <a:schemeClr val="tx2"/>
          </a:solidFill>
          <a:ln w="12700">
            <a:solidFill>
              <a:schemeClr val="tx2"/>
            </a:solidFill>
          </a:ln>
        </p:spPr>
        <p:txBody>
          <a:bodyPr tIns="36000" anchor="ctr" anchorCtr="1">
            <a:normAutofit/>
          </a:bodyPr>
          <a:lstStyle>
            <a:lvl1pPr marL="0" indent="0" algn="ctr">
              <a:lnSpc>
                <a:spcPct val="100000"/>
              </a:lnSpc>
              <a:buNone/>
              <a:defRPr sz="1000" b="0" i="0">
                <a:solidFill>
                  <a:schemeClr val="bg1"/>
                </a:solidFill>
                <a:latin typeface="Biome" panose="020B0503030204020804" pitchFamily="34" charset="0"/>
                <a:cs typeface="Biome" panose="020B0503030204020804" pitchFamily="34" charset="0"/>
              </a:defRPr>
            </a:lvl1pPr>
          </a:lstStyle>
          <a:p>
            <a:pPr lvl="0"/>
            <a:r>
              <a:rPr lang="da-DK"/>
              <a:t>Item Title</a:t>
            </a:r>
          </a:p>
        </p:txBody>
      </p:sp>
      <p:sp>
        <p:nvSpPr>
          <p:cNvPr id="37" name="Rectangle 2">
            <a:extLst>
              <a:ext uri="{FF2B5EF4-FFF2-40B4-BE49-F238E27FC236}">
                <a16:creationId xmlns:a16="http://schemas.microsoft.com/office/drawing/2014/main" id="{8B9D3BD3-4C51-3E45-95C5-F8CF6745C103}"/>
              </a:ext>
            </a:extLst>
          </p:cNvPr>
          <p:cNvSpPr/>
          <p:nvPr userDrawn="1"/>
        </p:nvSpPr>
        <p:spPr>
          <a:xfrm>
            <a:off x="746759" y="3977516"/>
            <a:ext cx="10578465" cy="1612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0" name="Text Placeholder 3">
            <a:extLst>
              <a:ext uri="{FF2B5EF4-FFF2-40B4-BE49-F238E27FC236}">
                <a16:creationId xmlns:a16="http://schemas.microsoft.com/office/drawing/2014/main" id="{AA833292-9D40-5946-A4FC-B1C046DB600B}"/>
              </a:ext>
            </a:extLst>
          </p:cNvPr>
          <p:cNvSpPr>
            <a:spLocks noGrp="1"/>
          </p:cNvSpPr>
          <p:nvPr>
            <p:ph type="body" sz="quarter" idx="60" hasCustomPrompt="1"/>
          </p:nvPr>
        </p:nvSpPr>
        <p:spPr>
          <a:xfrm>
            <a:off x="1965960" y="5167176"/>
            <a:ext cx="1828800" cy="696885"/>
          </a:xfrm>
          <a:solidFill>
            <a:schemeClr val="tx2"/>
          </a:solidFill>
          <a:ln w="12700">
            <a:solidFill>
              <a:schemeClr val="tx2"/>
            </a:solidFill>
          </a:ln>
        </p:spPr>
        <p:txBody>
          <a:bodyPr tIns="36000" anchor="ctr" anchorCtr="1">
            <a:normAutofit/>
          </a:bodyPr>
          <a:lstStyle>
            <a:lvl1pPr marL="0" indent="0" algn="ctr">
              <a:lnSpc>
                <a:spcPct val="100000"/>
              </a:lnSpc>
              <a:buNone/>
              <a:defRPr sz="1000" b="0" i="0">
                <a:solidFill>
                  <a:schemeClr val="bg1"/>
                </a:solidFill>
                <a:latin typeface="Biome" panose="020B0503030204020804" pitchFamily="34" charset="0"/>
                <a:cs typeface="Biome" panose="020B0503030204020804" pitchFamily="34" charset="0"/>
              </a:defRPr>
            </a:lvl1pPr>
          </a:lstStyle>
          <a:p>
            <a:pPr lvl="0"/>
            <a:r>
              <a:rPr lang="da-DK"/>
              <a:t>Item Title</a:t>
            </a:r>
          </a:p>
        </p:txBody>
      </p:sp>
      <p:sp>
        <p:nvSpPr>
          <p:cNvPr id="46" name="Trekant 45">
            <a:extLst>
              <a:ext uri="{FF2B5EF4-FFF2-40B4-BE49-F238E27FC236}">
                <a16:creationId xmlns:a16="http://schemas.microsoft.com/office/drawing/2014/main" id="{57987D1E-E0FB-4941-A013-C853D662E0B4}"/>
              </a:ext>
            </a:extLst>
          </p:cNvPr>
          <p:cNvSpPr/>
          <p:nvPr userDrawn="1"/>
        </p:nvSpPr>
        <p:spPr>
          <a:xfrm rot="5400000">
            <a:off x="11128365" y="3946711"/>
            <a:ext cx="585289" cy="236210"/>
          </a:xfrm>
          <a:prstGeom prst="triangle">
            <a:avLst/>
          </a:prstGeom>
          <a:ln>
            <a:noFill/>
          </a:ln>
          <a:effectLst>
            <a:glow>
              <a:schemeClr val="accent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49" name="Billede 48">
            <a:extLst>
              <a:ext uri="{FF2B5EF4-FFF2-40B4-BE49-F238E27FC236}">
                <a16:creationId xmlns:a16="http://schemas.microsoft.com/office/drawing/2014/main" id="{729696E5-E7EB-AF49-88C1-5605DD44926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4438" y="3769953"/>
            <a:ext cx="585290" cy="585290"/>
          </a:xfrm>
          <a:prstGeom prst="rect">
            <a:avLst/>
          </a:prstGeom>
        </p:spPr>
      </p:pic>
      <p:sp>
        <p:nvSpPr>
          <p:cNvPr id="8" name="Text Placeholder 10">
            <a:extLst>
              <a:ext uri="{FF2B5EF4-FFF2-40B4-BE49-F238E27FC236}">
                <a16:creationId xmlns:a16="http://schemas.microsoft.com/office/drawing/2014/main" id="{4A325EA7-EF06-AD46-9795-1EE7F0D3E8DD}"/>
              </a:ext>
            </a:extLst>
          </p:cNvPr>
          <p:cNvSpPr>
            <a:spLocks noGrp="1"/>
          </p:cNvSpPr>
          <p:nvPr>
            <p:ph type="body" sz="quarter" idx="33" hasCustomPrompt="1"/>
          </p:nvPr>
        </p:nvSpPr>
        <p:spPr>
          <a:xfrm>
            <a:off x="354438" y="3833998"/>
            <a:ext cx="585290" cy="457200"/>
          </a:xfrm>
        </p:spPr>
        <p:txBody>
          <a:bodyPr anchor="ctr">
            <a:normAutofit/>
          </a:bodyPr>
          <a:lstStyle>
            <a:lvl1pPr marL="0" indent="0" algn="ctr">
              <a:buNone/>
              <a:defRPr sz="1000" b="0">
                <a:solidFill>
                  <a:schemeClr val="bg1"/>
                </a:solidFill>
                <a:latin typeface="Biome" panose="020B0503030204020804" pitchFamily="34" charset="0"/>
                <a:cs typeface="Biome" panose="020B0503030204020804" pitchFamily="34" charset="0"/>
              </a:defRPr>
            </a:lvl1pPr>
          </a:lstStyle>
          <a:p>
            <a:pPr lvl="0"/>
            <a:r>
              <a:rPr lang="da-DK"/>
              <a:t>År</a:t>
            </a:r>
          </a:p>
        </p:txBody>
      </p:sp>
      <p:sp>
        <p:nvSpPr>
          <p:cNvPr id="54" name="Text Placeholder 3">
            <a:extLst>
              <a:ext uri="{FF2B5EF4-FFF2-40B4-BE49-F238E27FC236}">
                <a16:creationId xmlns:a16="http://schemas.microsoft.com/office/drawing/2014/main" id="{AF73ADFD-A8CB-C54C-982D-EF827627954F}"/>
              </a:ext>
            </a:extLst>
          </p:cNvPr>
          <p:cNvSpPr>
            <a:spLocks noGrp="1"/>
          </p:cNvSpPr>
          <p:nvPr>
            <p:ph type="body" sz="quarter" idx="61" hasCustomPrompt="1"/>
          </p:nvPr>
        </p:nvSpPr>
        <p:spPr>
          <a:xfrm>
            <a:off x="7432482" y="5167176"/>
            <a:ext cx="1828800" cy="696885"/>
          </a:xfrm>
          <a:solidFill>
            <a:schemeClr val="tx2"/>
          </a:solidFill>
          <a:ln w="12700">
            <a:solidFill>
              <a:schemeClr val="tx2"/>
            </a:solidFill>
          </a:ln>
        </p:spPr>
        <p:txBody>
          <a:bodyPr tIns="36000" anchor="ctr" anchorCtr="1">
            <a:normAutofit/>
          </a:bodyPr>
          <a:lstStyle>
            <a:lvl1pPr marL="0" indent="0" algn="ctr">
              <a:lnSpc>
                <a:spcPct val="100000"/>
              </a:lnSpc>
              <a:buNone/>
              <a:defRPr sz="1000" b="0" i="0">
                <a:solidFill>
                  <a:schemeClr val="bg1"/>
                </a:solidFill>
                <a:latin typeface="Biome" panose="020B0503030204020804" pitchFamily="34" charset="0"/>
                <a:cs typeface="Biome" panose="020B0503030204020804" pitchFamily="34" charset="0"/>
              </a:defRPr>
            </a:lvl1pPr>
          </a:lstStyle>
          <a:p>
            <a:pPr lvl="0"/>
            <a:r>
              <a:rPr lang="da-DK"/>
              <a:t>Item Title</a:t>
            </a:r>
          </a:p>
        </p:txBody>
      </p:sp>
      <p:sp>
        <p:nvSpPr>
          <p:cNvPr id="55" name="Text Placeholder 3">
            <a:extLst>
              <a:ext uri="{FF2B5EF4-FFF2-40B4-BE49-F238E27FC236}">
                <a16:creationId xmlns:a16="http://schemas.microsoft.com/office/drawing/2014/main" id="{E6BE8B3E-6EC0-934E-A4C8-E181C3C3F28F}"/>
              </a:ext>
            </a:extLst>
          </p:cNvPr>
          <p:cNvSpPr>
            <a:spLocks noGrp="1"/>
          </p:cNvSpPr>
          <p:nvPr>
            <p:ph type="body" sz="quarter" idx="62" hasCustomPrompt="1"/>
          </p:nvPr>
        </p:nvSpPr>
        <p:spPr>
          <a:xfrm>
            <a:off x="7492117" y="2055840"/>
            <a:ext cx="1828800" cy="696885"/>
          </a:xfrm>
          <a:solidFill>
            <a:schemeClr val="tx2"/>
          </a:solidFill>
          <a:ln w="12700">
            <a:solidFill>
              <a:schemeClr val="tx2"/>
            </a:solidFill>
          </a:ln>
        </p:spPr>
        <p:txBody>
          <a:bodyPr tIns="36000" anchor="ctr" anchorCtr="1">
            <a:normAutofit/>
          </a:bodyPr>
          <a:lstStyle>
            <a:lvl1pPr marL="0" indent="0" algn="ctr">
              <a:lnSpc>
                <a:spcPct val="100000"/>
              </a:lnSpc>
              <a:buNone/>
              <a:defRPr sz="1200">
                <a:solidFill>
                  <a:schemeClr val="bg1"/>
                </a:solidFill>
                <a:latin typeface="+mj-lt"/>
              </a:defRPr>
            </a:lvl1pPr>
          </a:lstStyle>
          <a:p>
            <a:pPr lvl="0"/>
            <a:r>
              <a:rPr lang="da-DK"/>
              <a:t>Item Title</a:t>
            </a:r>
          </a:p>
        </p:txBody>
      </p:sp>
      <p:pic>
        <p:nvPicPr>
          <p:cNvPr id="29" name="Grafik 56">
            <a:extLst>
              <a:ext uri="{FF2B5EF4-FFF2-40B4-BE49-F238E27FC236}">
                <a16:creationId xmlns:a16="http://schemas.microsoft.com/office/drawing/2014/main" id="{9D5BED6F-A194-437B-982D-89478224B330}"/>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509375" y="6225508"/>
            <a:ext cx="464217" cy="464217"/>
          </a:xfrm>
          <a:prstGeom prst="rect">
            <a:avLst/>
          </a:prstGeom>
        </p:spPr>
      </p:pic>
    </p:spTree>
    <p:extLst>
      <p:ext uri="{BB962C8B-B14F-4D97-AF65-F5344CB8AC3E}">
        <p14:creationId xmlns:p14="http://schemas.microsoft.com/office/powerpoint/2010/main" val="32989614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Punktopstilling">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568763" y="161995"/>
            <a:ext cx="1331200" cy="2044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 Placeholder 1"/>
          <p:cNvSpPr>
            <a:spLocks noGrp="1"/>
          </p:cNvSpPr>
          <p:nvPr>
            <p:ph type="body" sz="quarter" idx="13" hasCustomPrompt="1"/>
          </p:nvPr>
        </p:nvSpPr>
        <p:spPr>
          <a:xfrm>
            <a:off x="709609" y="720001"/>
            <a:ext cx="10114577" cy="460564"/>
          </a:xfrm>
          <a:prstGeom prst="rect">
            <a:avLst/>
          </a:prstGeom>
        </p:spPr>
        <p:txBody>
          <a:bodyPr>
            <a:normAutofit/>
          </a:bodyPr>
          <a:lstStyle>
            <a:lvl1pPr marL="0" indent="0">
              <a:buNone/>
              <a:defRPr>
                <a:solidFill>
                  <a:schemeClr val="accent1"/>
                </a:solidFill>
                <a:latin typeface="+mj-lt"/>
              </a:defRPr>
            </a:lvl1pPr>
          </a:lstStyle>
          <a:p>
            <a:r>
              <a:rPr lang="da-DK" dirty="0">
                <a:solidFill>
                  <a:schemeClr val="accent1"/>
                </a:solidFill>
              </a:rPr>
              <a:t>[Overskrift]</a:t>
            </a:r>
          </a:p>
        </p:txBody>
      </p:sp>
      <p:sp>
        <p:nvSpPr>
          <p:cNvPr id="7" name="Slide Number Placeholder 5"/>
          <p:cNvSpPr txBox="1">
            <a:spLocks/>
          </p:cNvSpPr>
          <p:nvPr userDrawn="1"/>
        </p:nvSpPr>
        <p:spPr>
          <a:xfrm>
            <a:off x="8730000" y="5990400"/>
            <a:ext cx="2743200" cy="365125"/>
          </a:xfrm>
          <a:prstGeom prst="rect">
            <a:avLst/>
          </a:prstGeom>
        </p:spPr>
        <p:txBody>
          <a:bodyPr vert="horz" lIns="91440" tIns="45720" rIns="91440" bIns="45720" rtlCol="0" anchor="ctr"/>
          <a:lstStyle>
            <a:defPPr>
              <a:defRPr lang="da-DK"/>
            </a:defPPr>
            <a:lvl1pPr marL="0" algn="r" defTabSz="914400" rtl="0" eaLnBrk="1" latinLnBrk="0" hangingPunct="1">
              <a:defRPr sz="1200" kern="1200">
                <a:solidFill>
                  <a:schemeClr val="accent1"/>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79368AF-1170-5D45-AB85-F739246C0D5C}" type="slidenum">
              <a:rPr lang="en-US" smtClean="0"/>
              <a:pPr/>
              <a:t>‹nr.›</a:t>
            </a:fld>
            <a:endParaRPr lang="en-US" dirty="0"/>
          </a:p>
        </p:txBody>
      </p:sp>
      <p:sp>
        <p:nvSpPr>
          <p:cNvPr id="10" name="Pladsholder til tekst 9"/>
          <p:cNvSpPr>
            <a:spLocks noGrp="1"/>
          </p:cNvSpPr>
          <p:nvPr>
            <p:ph type="body" sz="quarter" idx="14" hasCustomPrompt="1"/>
          </p:nvPr>
        </p:nvSpPr>
        <p:spPr>
          <a:xfrm>
            <a:off x="709609" y="1466335"/>
            <a:ext cx="10114577" cy="4524065"/>
          </a:xfrm>
          <a:prstGeom prst="rect">
            <a:avLst/>
          </a:prstGeom>
        </p:spPr>
        <p:txBody>
          <a:bodyPr>
            <a:normAutofit/>
          </a:bodyPr>
          <a:lstStyle>
            <a:lvl1pPr>
              <a:defRPr sz="2000" baseline="0">
                <a:solidFill>
                  <a:schemeClr val="bg1"/>
                </a:solidFill>
              </a:defRPr>
            </a:lvl1pPr>
            <a:lvl2pPr>
              <a:defRPr sz="1700">
                <a:solidFill>
                  <a:schemeClr val="bg1"/>
                </a:solidFill>
              </a:defRPr>
            </a:lvl2pPr>
            <a:lvl3pPr>
              <a:defRPr sz="1700">
                <a:solidFill>
                  <a:schemeClr val="bg1"/>
                </a:solidFill>
              </a:defRPr>
            </a:lvl3pPr>
            <a:lvl4pPr>
              <a:defRPr sz="1700">
                <a:solidFill>
                  <a:schemeClr val="bg1"/>
                </a:solidFill>
              </a:defRPr>
            </a:lvl4pPr>
            <a:lvl5pPr>
              <a:defRPr sz="1700">
                <a:solidFill>
                  <a:schemeClr val="bg1"/>
                </a:solidFill>
              </a:defRPr>
            </a:lvl5pPr>
          </a:lstStyle>
          <a:p>
            <a:pPr lvl="0"/>
            <a:r>
              <a:rPr lang="da-DK" dirty="0"/>
              <a:t>[Indsæt tekst]</a:t>
            </a:r>
          </a:p>
        </p:txBody>
      </p:sp>
    </p:spTree>
    <p:extLst>
      <p:ext uri="{BB962C8B-B14F-4D97-AF65-F5344CB8AC3E}">
        <p14:creationId xmlns:p14="http://schemas.microsoft.com/office/powerpoint/2010/main" val="204628013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F4714B73-0F56-E84B-9728-28D97281F796}"/>
              </a:ext>
            </a:extLst>
          </p:cNvPr>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26" name="Grafik 17">
            <a:extLst>
              <a:ext uri="{FF2B5EF4-FFF2-40B4-BE49-F238E27FC236}">
                <a16:creationId xmlns:a16="http://schemas.microsoft.com/office/drawing/2014/main" id="{97D10191-9106-5942-B580-EC64504AEF8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933700" y="-1626224"/>
            <a:ext cx="8242300" cy="8346341"/>
          </a:xfrm>
          <a:prstGeom prst="rect">
            <a:avLst/>
          </a:prstGeom>
          <a:effectLst/>
        </p:spPr>
      </p:pic>
      <p:sp>
        <p:nvSpPr>
          <p:cNvPr id="4" name="Title 1">
            <a:extLst>
              <a:ext uri="{FF2B5EF4-FFF2-40B4-BE49-F238E27FC236}">
                <a16:creationId xmlns:a16="http://schemas.microsoft.com/office/drawing/2014/main" id="{5070D3E7-679E-E04B-AC1A-095AE418062E}"/>
              </a:ext>
            </a:extLst>
          </p:cNvPr>
          <p:cNvSpPr>
            <a:spLocks noGrp="1"/>
          </p:cNvSpPr>
          <p:nvPr>
            <p:ph type="title" hasCustomPrompt="1"/>
          </p:nvPr>
        </p:nvSpPr>
        <p:spPr>
          <a:xfrm>
            <a:off x="4102100" y="381000"/>
            <a:ext cx="5575300" cy="5016500"/>
          </a:xfrm>
        </p:spPr>
        <p:txBody>
          <a:bodyPr>
            <a:normAutofit/>
          </a:bodyPr>
          <a:lstStyle>
            <a:lvl1pPr algn="ctr">
              <a:lnSpc>
                <a:spcPct val="130000"/>
              </a:lnSpc>
              <a:defRPr sz="2400" b="0" i="0">
                <a:solidFill>
                  <a:schemeClr val="tx1"/>
                </a:solidFill>
                <a:latin typeface="Biome Light" panose="020B0303030204020804" pitchFamily="34" charset="0"/>
                <a:cs typeface="Biome Light" panose="020B0303030204020804" pitchFamily="34" charset="0"/>
              </a:defRPr>
            </a:lvl1pPr>
          </a:lstStyle>
          <a:p>
            <a:r>
              <a:rPr lang="da-DK" err="1"/>
              <a:t>Click</a:t>
            </a:r>
            <a:r>
              <a:rPr lang="da-DK"/>
              <a:t> to </a:t>
            </a:r>
            <a:r>
              <a:rPr lang="da-DK" err="1"/>
              <a:t>edit</a:t>
            </a:r>
            <a:r>
              <a:rPr lang="da-DK"/>
              <a:t> </a:t>
            </a:r>
            <a:r>
              <a:rPr lang="da-DK" err="1"/>
              <a:t>quote</a:t>
            </a:r>
            <a:r>
              <a:rPr lang="da-DK"/>
              <a:t> </a:t>
            </a:r>
            <a:r>
              <a:rPr lang="da-DK" err="1"/>
              <a:t>title</a:t>
            </a:r>
            <a:r>
              <a:rPr lang="da-DK"/>
              <a:t> style</a:t>
            </a:r>
          </a:p>
        </p:txBody>
      </p:sp>
      <p:sp>
        <p:nvSpPr>
          <p:cNvPr id="54" name="Text Placeholder 8">
            <a:extLst>
              <a:ext uri="{FF2B5EF4-FFF2-40B4-BE49-F238E27FC236}">
                <a16:creationId xmlns:a16="http://schemas.microsoft.com/office/drawing/2014/main" id="{A7EA1F90-6361-D049-89F0-349008C4AE00}"/>
              </a:ext>
            </a:extLst>
          </p:cNvPr>
          <p:cNvSpPr>
            <a:spLocks noGrp="1"/>
          </p:cNvSpPr>
          <p:nvPr>
            <p:ph type="body" sz="quarter" idx="35" hasCustomPrompt="1"/>
          </p:nvPr>
        </p:nvSpPr>
        <p:spPr>
          <a:xfrm>
            <a:off x="830580" y="5962860"/>
            <a:ext cx="3169920" cy="365124"/>
          </a:xfrm>
        </p:spPr>
        <p:txBody>
          <a:bodyPr>
            <a:noAutofit/>
          </a:bodyPr>
          <a:lstStyle>
            <a:lvl1pPr marL="0" indent="0">
              <a:buNone/>
              <a:defRPr sz="1400">
                <a:solidFill>
                  <a:schemeClr val="bg1"/>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da-DK" err="1"/>
              <a:t>Click</a:t>
            </a:r>
            <a:r>
              <a:rPr lang="da-DK"/>
              <a:t> to </a:t>
            </a:r>
            <a:r>
              <a:rPr lang="da-DK" err="1"/>
              <a:t>edit</a:t>
            </a:r>
            <a:r>
              <a:rPr lang="da-DK"/>
              <a:t> </a:t>
            </a:r>
            <a:r>
              <a:rPr lang="da-DK" err="1"/>
              <a:t>name</a:t>
            </a:r>
            <a:r>
              <a:rPr lang="da-DK"/>
              <a:t> style</a:t>
            </a:r>
          </a:p>
        </p:txBody>
      </p:sp>
      <p:pic>
        <p:nvPicPr>
          <p:cNvPr id="7" name="Grafik 56">
            <a:extLst>
              <a:ext uri="{FF2B5EF4-FFF2-40B4-BE49-F238E27FC236}">
                <a16:creationId xmlns:a16="http://schemas.microsoft.com/office/drawing/2014/main" id="{9F86096F-4F32-4BA8-8745-3437A48CBAEC}"/>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509375" y="6225508"/>
            <a:ext cx="464217" cy="464217"/>
          </a:xfrm>
          <a:prstGeom prst="rect">
            <a:avLst/>
          </a:prstGeom>
        </p:spPr>
      </p:pic>
    </p:spTree>
    <p:extLst>
      <p:ext uri="{BB962C8B-B14F-4D97-AF65-F5344CB8AC3E}">
        <p14:creationId xmlns:p14="http://schemas.microsoft.com/office/powerpoint/2010/main" val="117210555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11FB81E4-5AB1-4541-9EE9-45C3ED09974C}"/>
              </a:ext>
            </a:extLst>
          </p:cNvPr>
          <p:cNvSpPr>
            <a:spLocks noGrp="1"/>
          </p:cNvSpPr>
          <p:nvPr>
            <p:ph type="ftr" sz="quarter" idx="3"/>
          </p:nvPr>
        </p:nvSpPr>
        <p:spPr>
          <a:xfrm>
            <a:off x="823595" y="6356350"/>
            <a:ext cx="4114800" cy="365125"/>
          </a:xfrm>
          <a:prstGeom prst="rect">
            <a:avLst/>
          </a:prstGeom>
        </p:spPr>
        <p:txBody>
          <a:bodyPr vert="horz" lIns="91440" tIns="45720" rIns="91440" bIns="45720" rtlCol="0" anchor="ctr"/>
          <a:lstStyle>
            <a:lvl1pPr algn="l">
              <a:defRPr sz="900" b="0" i="0">
                <a:solidFill>
                  <a:schemeClr val="tx1"/>
                </a:solidFill>
                <a:latin typeface="Biome Light" panose="020B0303030204020804" pitchFamily="34" charset="0"/>
                <a:cs typeface="Biome Light" panose="020B0303030204020804" pitchFamily="34" charset="0"/>
              </a:defRPr>
            </a:lvl1pPr>
          </a:lstStyle>
          <a:p>
            <a:fld id="{BEA2B195-2A6C-4DF8-B269-563C705C2F5D}" type="slidenum">
              <a:rPr lang="da-DK" smtClean="0"/>
              <a:pPr/>
              <a:t>‹nr.›</a:t>
            </a:fld>
            <a:endParaRPr lang="da-DK"/>
          </a:p>
        </p:txBody>
      </p:sp>
      <p:sp>
        <p:nvSpPr>
          <p:cNvPr id="4" name="Title 1">
            <a:extLst>
              <a:ext uri="{FF2B5EF4-FFF2-40B4-BE49-F238E27FC236}">
                <a16:creationId xmlns:a16="http://schemas.microsoft.com/office/drawing/2014/main" id="{5070D3E7-679E-E04B-AC1A-095AE418062E}"/>
              </a:ext>
            </a:extLst>
          </p:cNvPr>
          <p:cNvSpPr>
            <a:spLocks noGrp="1"/>
          </p:cNvSpPr>
          <p:nvPr>
            <p:ph type="title"/>
          </p:nvPr>
        </p:nvSpPr>
        <p:spPr>
          <a:xfrm>
            <a:off x="838200" y="365125"/>
            <a:ext cx="10515600" cy="1325563"/>
          </a:xfrm>
        </p:spPr>
        <p:txBody>
          <a:bodyPr/>
          <a:lstStyle/>
          <a:p>
            <a:r>
              <a:rPr lang="da-DK" err="1"/>
              <a:t>Click</a:t>
            </a:r>
            <a:r>
              <a:rPr lang="da-DK"/>
              <a:t> to </a:t>
            </a:r>
            <a:r>
              <a:rPr lang="da-DK" err="1"/>
              <a:t>edit</a:t>
            </a:r>
            <a:r>
              <a:rPr lang="da-DK"/>
              <a:t> Master </a:t>
            </a:r>
            <a:r>
              <a:rPr lang="da-DK" err="1"/>
              <a:t>title</a:t>
            </a:r>
            <a:r>
              <a:rPr lang="da-DK"/>
              <a:t> style</a:t>
            </a:r>
          </a:p>
        </p:txBody>
      </p:sp>
      <p:sp>
        <p:nvSpPr>
          <p:cNvPr id="22" name="Picture Placeholder 44">
            <a:extLst>
              <a:ext uri="{FF2B5EF4-FFF2-40B4-BE49-F238E27FC236}">
                <a16:creationId xmlns:a16="http://schemas.microsoft.com/office/drawing/2014/main" id="{151A4501-9023-8640-B8B4-B92D43A6D3F2}"/>
              </a:ext>
            </a:extLst>
          </p:cNvPr>
          <p:cNvSpPr>
            <a:spLocks noGrp="1"/>
          </p:cNvSpPr>
          <p:nvPr>
            <p:ph type="pic" sz="quarter" idx="25" hasCustomPrompt="1"/>
          </p:nvPr>
        </p:nvSpPr>
        <p:spPr>
          <a:xfrm>
            <a:off x="3670300" y="3956536"/>
            <a:ext cx="2103120" cy="1371600"/>
          </a:xfrm>
          <a:custGeom>
            <a:avLst/>
            <a:gdLst>
              <a:gd name="connsiteX0" fmla="*/ 0 w 2103120"/>
              <a:gd name="connsiteY0" fmla="*/ 0 h 1371600"/>
              <a:gd name="connsiteX1" fmla="*/ 2103120 w 2103120"/>
              <a:gd name="connsiteY1" fmla="*/ 0 h 1371600"/>
              <a:gd name="connsiteX2" fmla="*/ 2103120 w 2103120"/>
              <a:gd name="connsiteY2" fmla="*/ 1276026 h 1371600"/>
              <a:gd name="connsiteX3" fmla="*/ 624 w 2103120"/>
              <a:gd name="connsiteY3" fmla="*/ 1276026 h 1371600"/>
              <a:gd name="connsiteX4" fmla="*/ 624 w 2103120"/>
              <a:gd name="connsiteY4" fmla="*/ 1371600 h 1371600"/>
              <a:gd name="connsiteX5" fmla="*/ 0 w 2103120"/>
              <a:gd name="connsiteY5" fmla="*/ 13716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03120" h="1371600">
                <a:moveTo>
                  <a:pt x="0" y="0"/>
                </a:moveTo>
                <a:lnTo>
                  <a:pt x="2103120" y="0"/>
                </a:lnTo>
                <a:lnTo>
                  <a:pt x="2103120" y="1276026"/>
                </a:lnTo>
                <a:lnTo>
                  <a:pt x="624" y="1276026"/>
                </a:lnTo>
                <a:lnTo>
                  <a:pt x="624" y="1371600"/>
                </a:lnTo>
                <a:lnTo>
                  <a:pt x="0" y="1371600"/>
                </a:lnTo>
                <a:close/>
              </a:path>
            </a:pathLst>
          </a:custGeom>
          <a:solidFill>
            <a:schemeClr val="bg2"/>
          </a:solidFill>
        </p:spPr>
        <p:txBody>
          <a:bodyPr wrap="square">
            <a:noAutofit/>
          </a:bodyPr>
          <a:lstStyle>
            <a:lvl1pPr>
              <a:defRPr sz="1800"/>
            </a:lvl1pPr>
          </a:lstStyle>
          <a:p>
            <a:r>
              <a:rPr lang="da-DK"/>
              <a:t>Indsæt portræt</a:t>
            </a:r>
          </a:p>
        </p:txBody>
      </p:sp>
      <p:sp>
        <p:nvSpPr>
          <p:cNvPr id="23" name="Text Placeholder 8">
            <a:extLst>
              <a:ext uri="{FF2B5EF4-FFF2-40B4-BE49-F238E27FC236}">
                <a16:creationId xmlns:a16="http://schemas.microsoft.com/office/drawing/2014/main" id="{56A8C266-66F1-7F4D-9B88-194A80626F04}"/>
              </a:ext>
            </a:extLst>
          </p:cNvPr>
          <p:cNvSpPr>
            <a:spLocks noGrp="1"/>
          </p:cNvSpPr>
          <p:nvPr>
            <p:ph type="body" sz="quarter" idx="26" hasCustomPrompt="1"/>
          </p:nvPr>
        </p:nvSpPr>
        <p:spPr>
          <a:xfrm>
            <a:off x="3667252" y="5344413"/>
            <a:ext cx="2103120" cy="228600"/>
          </a:xfrm>
        </p:spPr>
        <p:txBody>
          <a:bodyPr>
            <a:noAutofit/>
          </a:bodyPr>
          <a:lstStyle>
            <a:lvl1pPr marL="0" indent="0">
              <a:buNone/>
              <a:defRPr sz="14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da-DK"/>
              <a:t>Navn</a:t>
            </a:r>
          </a:p>
        </p:txBody>
      </p:sp>
      <p:sp>
        <p:nvSpPr>
          <p:cNvPr id="24" name="Text Placeholder 10">
            <a:extLst>
              <a:ext uri="{FF2B5EF4-FFF2-40B4-BE49-F238E27FC236}">
                <a16:creationId xmlns:a16="http://schemas.microsoft.com/office/drawing/2014/main" id="{7FEEED8C-64D8-BB48-98EB-CDEEB50881CC}"/>
              </a:ext>
            </a:extLst>
          </p:cNvPr>
          <p:cNvSpPr>
            <a:spLocks noGrp="1"/>
          </p:cNvSpPr>
          <p:nvPr>
            <p:ph type="body" sz="quarter" idx="27" hasCustomPrompt="1"/>
          </p:nvPr>
        </p:nvSpPr>
        <p:spPr>
          <a:xfrm>
            <a:off x="3667252" y="5607643"/>
            <a:ext cx="2103120" cy="228600"/>
          </a:xfrm>
        </p:spPr>
        <p:txBody>
          <a:bodyPr>
            <a:noAutofit/>
          </a:bodyPr>
          <a:lstStyle>
            <a:lvl1pPr marL="0" indent="0">
              <a:buNone/>
              <a:defRPr sz="1200">
                <a:solidFill>
                  <a:schemeClr val="tx1"/>
                </a:solidFill>
              </a:defRPr>
            </a:lvl1pPr>
            <a:lvl2pPr marL="457200" indent="0">
              <a:buNone/>
              <a:defRPr sz="1200">
                <a:solidFill>
                  <a:schemeClr val="tx1">
                    <a:lumMod val="50000"/>
                    <a:lumOff val="50000"/>
                  </a:schemeClr>
                </a:solidFill>
              </a:defRPr>
            </a:lvl2pPr>
            <a:lvl3pPr marL="914400" indent="0">
              <a:buNone/>
              <a:defRPr sz="1200">
                <a:solidFill>
                  <a:schemeClr val="tx1">
                    <a:lumMod val="50000"/>
                    <a:lumOff val="50000"/>
                  </a:schemeClr>
                </a:solidFill>
              </a:defRPr>
            </a:lvl3pPr>
            <a:lvl4pPr marL="1371600" indent="0">
              <a:buNone/>
              <a:defRPr sz="1200">
                <a:solidFill>
                  <a:schemeClr val="tx1">
                    <a:lumMod val="50000"/>
                    <a:lumOff val="50000"/>
                  </a:schemeClr>
                </a:solidFill>
              </a:defRPr>
            </a:lvl4pPr>
            <a:lvl5pPr marL="1828800" indent="0">
              <a:buNone/>
              <a:defRPr sz="1200">
                <a:solidFill>
                  <a:schemeClr val="tx1">
                    <a:lumMod val="50000"/>
                    <a:lumOff val="50000"/>
                  </a:schemeClr>
                </a:solidFill>
              </a:defRPr>
            </a:lvl5pPr>
          </a:lstStyle>
          <a:p>
            <a:pPr lvl="0"/>
            <a:r>
              <a:rPr lang="da-DK"/>
              <a:t>Titel</a:t>
            </a:r>
          </a:p>
        </p:txBody>
      </p:sp>
      <p:sp>
        <p:nvSpPr>
          <p:cNvPr id="45" name="Picture Placeholder 44">
            <a:extLst>
              <a:ext uri="{FF2B5EF4-FFF2-40B4-BE49-F238E27FC236}">
                <a16:creationId xmlns:a16="http://schemas.microsoft.com/office/drawing/2014/main" id="{2ABAA9A6-F353-BE49-892B-33034DD5C39E}"/>
              </a:ext>
            </a:extLst>
          </p:cNvPr>
          <p:cNvSpPr>
            <a:spLocks noGrp="1"/>
          </p:cNvSpPr>
          <p:nvPr>
            <p:ph type="pic" sz="quarter" idx="28" hasCustomPrompt="1"/>
          </p:nvPr>
        </p:nvSpPr>
        <p:spPr>
          <a:xfrm>
            <a:off x="6426200" y="3938848"/>
            <a:ext cx="2103120" cy="1371600"/>
          </a:xfrm>
          <a:custGeom>
            <a:avLst/>
            <a:gdLst>
              <a:gd name="connsiteX0" fmla="*/ 0 w 2103120"/>
              <a:gd name="connsiteY0" fmla="*/ 0 h 1371600"/>
              <a:gd name="connsiteX1" fmla="*/ 2103120 w 2103120"/>
              <a:gd name="connsiteY1" fmla="*/ 0 h 1371600"/>
              <a:gd name="connsiteX2" fmla="*/ 2103120 w 2103120"/>
              <a:gd name="connsiteY2" fmla="*/ 1276026 h 1371600"/>
              <a:gd name="connsiteX3" fmla="*/ 624 w 2103120"/>
              <a:gd name="connsiteY3" fmla="*/ 1276026 h 1371600"/>
              <a:gd name="connsiteX4" fmla="*/ 624 w 2103120"/>
              <a:gd name="connsiteY4" fmla="*/ 1371600 h 1371600"/>
              <a:gd name="connsiteX5" fmla="*/ 0 w 2103120"/>
              <a:gd name="connsiteY5" fmla="*/ 13716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03120" h="1371600">
                <a:moveTo>
                  <a:pt x="0" y="0"/>
                </a:moveTo>
                <a:lnTo>
                  <a:pt x="2103120" y="0"/>
                </a:lnTo>
                <a:lnTo>
                  <a:pt x="2103120" y="1276026"/>
                </a:lnTo>
                <a:lnTo>
                  <a:pt x="624" y="1276026"/>
                </a:lnTo>
                <a:lnTo>
                  <a:pt x="624" y="1371600"/>
                </a:lnTo>
                <a:lnTo>
                  <a:pt x="0" y="1371600"/>
                </a:lnTo>
                <a:close/>
              </a:path>
            </a:pathLst>
          </a:custGeom>
          <a:solidFill>
            <a:schemeClr val="bg2"/>
          </a:solidFill>
        </p:spPr>
        <p:txBody>
          <a:bodyPr wrap="square">
            <a:noAutofit/>
          </a:bodyPr>
          <a:lstStyle>
            <a:lvl1pPr>
              <a:defRPr sz="1800"/>
            </a:lvl1pPr>
          </a:lstStyle>
          <a:p>
            <a:r>
              <a:rPr lang="da-DK"/>
              <a:t>Indsæt portræt</a:t>
            </a:r>
          </a:p>
        </p:txBody>
      </p:sp>
      <p:sp>
        <p:nvSpPr>
          <p:cNvPr id="46" name="Text Placeholder 8">
            <a:extLst>
              <a:ext uri="{FF2B5EF4-FFF2-40B4-BE49-F238E27FC236}">
                <a16:creationId xmlns:a16="http://schemas.microsoft.com/office/drawing/2014/main" id="{1876AF92-517F-F240-84D0-1E321BB7635F}"/>
              </a:ext>
            </a:extLst>
          </p:cNvPr>
          <p:cNvSpPr>
            <a:spLocks noGrp="1"/>
          </p:cNvSpPr>
          <p:nvPr>
            <p:ph type="body" sz="quarter" idx="29" hasCustomPrompt="1"/>
          </p:nvPr>
        </p:nvSpPr>
        <p:spPr>
          <a:xfrm>
            <a:off x="6423152" y="5326725"/>
            <a:ext cx="2103120" cy="228600"/>
          </a:xfrm>
        </p:spPr>
        <p:txBody>
          <a:bodyPr>
            <a:noAutofit/>
          </a:bodyPr>
          <a:lstStyle>
            <a:lvl1pPr marL="0" indent="0">
              <a:buNone/>
              <a:defRPr sz="14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da-DK"/>
              <a:t>Navn</a:t>
            </a:r>
          </a:p>
        </p:txBody>
      </p:sp>
      <p:sp>
        <p:nvSpPr>
          <p:cNvPr id="47" name="Text Placeholder 10">
            <a:extLst>
              <a:ext uri="{FF2B5EF4-FFF2-40B4-BE49-F238E27FC236}">
                <a16:creationId xmlns:a16="http://schemas.microsoft.com/office/drawing/2014/main" id="{ADE66B73-03DC-8147-A3CC-3E6BABEC59CE}"/>
              </a:ext>
            </a:extLst>
          </p:cNvPr>
          <p:cNvSpPr>
            <a:spLocks noGrp="1"/>
          </p:cNvSpPr>
          <p:nvPr>
            <p:ph type="body" sz="quarter" idx="30" hasCustomPrompt="1"/>
          </p:nvPr>
        </p:nvSpPr>
        <p:spPr>
          <a:xfrm>
            <a:off x="6423152" y="5589955"/>
            <a:ext cx="2103120" cy="228600"/>
          </a:xfrm>
        </p:spPr>
        <p:txBody>
          <a:bodyPr>
            <a:noAutofit/>
          </a:bodyPr>
          <a:lstStyle>
            <a:lvl1pPr marL="0" indent="0">
              <a:buNone/>
              <a:defRPr sz="1200">
                <a:solidFill>
                  <a:schemeClr val="tx1"/>
                </a:solidFill>
              </a:defRPr>
            </a:lvl1pPr>
            <a:lvl2pPr marL="457200" indent="0">
              <a:buNone/>
              <a:defRPr sz="1200">
                <a:solidFill>
                  <a:schemeClr val="tx1">
                    <a:lumMod val="50000"/>
                    <a:lumOff val="50000"/>
                  </a:schemeClr>
                </a:solidFill>
              </a:defRPr>
            </a:lvl2pPr>
            <a:lvl3pPr marL="914400" indent="0">
              <a:buNone/>
              <a:defRPr sz="1200">
                <a:solidFill>
                  <a:schemeClr val="tx1">
                    <a:lumMod val="50000"/>
                    <a:lumOff val="50000"/>
                  </a:schemeClr>
                </a:solidFill>
              </a:defRPr>
            </a:lvl3pPr>
            <a:lvl4pPr marL="1371600" indent="0">
              <a:buNone/>
              <a:defRPr sz="1200">
                <a:solidFill>
                  <a:schemeClr val="tx1">
                    <a:lumMod val="50000"/>
                    <a:lumOff val="50000"/>
                  </a:schemeClr>
                </a:solidFill>
              </a:defRPr>
            </a:lvl4pPr>
            <a:lvl5pPr marL="1828800" indent="0">
              <a:buNone/>
              <a:defRPr sz="1200">
                <a:solidFill>
                  <a:schemeClr val="tx1">
                    <a:lumMod val="50000"/>
                    <a:lumOff val="50000"/>
                  </a:schemeClr>
                </a:solidFill>
              </a:defRPr>
            </a:lvl5pPr>
          </a:lstStyle>
          <a:p>
            <a:pPr lvl="0"/>
            <a:r>
              <a:rPr lang="da-DK"/>
              <a:t>Titel</a:t>
            </a:r>
          </a:p>
        </p:txBody>
      </p:sp>
      <p:sp>
        <p:nvSpPr>
          <p:cNvPr id="49" name="Picture Placeholder 44">
            <a:extLst>
              <a:ext uri="{FF2B5EF4-FFF2-40B4-BE49-F238E27FC236}">
                <a16:creationId xmlns:a16="http://schemas.microsoft.com/office/drawing/2014/main" id="{9150FB8D-9352-2D47-9C6C-A7262322E6DA}"/>
              </a:ext>
            </a:extLst>
          </p:cNvPr>
          <p:cNvSpPr>
            <a:spLocks noGrp="1"/>
          </p:cNvSpPr>
          <p:nvPr>
            <p:ph type="pic" sz="quarter" idx="31" hasCustomPrompt="1"/>
          </p:nvPr>
        </p:nvSpPr>
        <p:spPr>
          <a:xfrm>
            <a:off x="9168386" y="3938848"/>
            <a:ext cx="2103120" cy="1371600"/>
          </a:xfrm>
          <a:custGeom>
            <a:avLst/>
            <a:gdLst>
              <a:gd name="connsiteX0" fmla="*/ 0 w 2103120"/>
              <a:gd name="connsiteY0" fmla="*/ 0 h 1371600"/>
              <a:gd name="connsiteX1" fmla="*/ 2103120 w 2103120"/>
              <a:gd name="connsiteY1" fmla="*/ 0 h 1371600"/>
              <a:gd name="connsiteX2" fmla="*/ 2103120 w 2103120"/>
              <a:gd name="connsiteY2" fmla="*/ 1276026 h 1371600"/>
              <a:gd name="connsiteX3" fmla="*/ 624 w 2103120"/>
              <a:gd name="connsiteY3" fmla="*/ 1276026 h 1371600"/>
              <a:gd name="connsiteX4" fmla="*/ 624 w 2103120"/>
              <a:gd name="connsiteY4" fmla="*/ 1371600 h 1371600"/>
              <a:gd name="connsiteX5" fmla="*/ 0 w 2103120"/>
              <a:gd name="connsiteY5" fmla="*/ 13716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03120" h="1371600">
                <a:moveTo>
                  <a:pt x="0" y="0"/>
                </a:moveTo>
                <a:lnTo>
                  <a:pt x="2103120" y="0"/>
                </a:lnTo>
                <a:lnTo>
                  <a:pt x="2103120" y="1276026"/>
                </a:lnTo>
                <a:lnTo>
                  <a:pt x="624" y="1276026"/>
                </a:lnTo>
                <a:lnTo>
                  <a:pt x="624" y="1371600"/>
                </a:lnTo>
                <a:lnTo>
                  <a:pt x="0" y="1371600"/>
                </a:lnTo>
                <a:close/>
              </a:path>
            </a:pathLst>
          </a:custGeom>
          <a:solidFill>
            <a:schemeClr val="bg2"/>
          </a:solidFill>
        </p:spPr>
        <p:txBody>
          <a:bodyPr wrap="square">
            <a:noAutofit/>
          </a:bodyPr>
          <a:lstStyle>
            <a:lvl1pPr>
              <a:defRPr sz="1800"/>
            </a:lvl1pPr>
          </a:lstStyle>
          <a:p>
            <a:r>
              <a:rPr lang="da-DK"/>
              <a:t>Indsæt portræt</a:t>
            </a:r>
          </a:p>
        </p:txBody>
      </p:sp>
      <p:sp>
        <p:nvSpPr>
          <p:cNvPr id="50" name="Text Placeholder 8">
            <a:extLst>
              <a:ext uri="{FF2B5EF4-FFF2-40B4-BE49-F238E27FC236}">
                <a16:creationId xmlns:a16="http://schemas.microsoft.com/office/drawing/2014/main" id="{934FCA3B-46C5-234F-9686-D4FAA9E635E0}"/>
              </a:ext>
            </a:extLst>
          </p:cNvPr>
          <p:cNvSpPr>
            <a:spLocks noGrp="1"/>
          </p:cNvSpPr>
          <p:nvPr>
            <p:ph type="body" sz="quarter" idx="32" hasCustomPrompt="1"/>
          </p:nvPr>
        </p:nvSpPr>
        <p:spPr>
          <a:xfrm>
            <a:off x="9165338" y="5326725"/>
            <a:ext cx="2103120" cy="228600"/>
          </a:xfrm>
        </p:spPr>
        <p:txBody>
          <a:bodyPr>
            <a:noAutofit/>
          </a:bodyPr>
          <a:lstStyle>
            <a:lvl1pPr marL="0" indent="0">
              <a:buNone/>
              <a:defRPr sz="14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da-DK"/>
              <a:t>Navn</a:t>
            </a:r>
          </a:p>
        </p:txBody>
      </p:sp>
      <p:sp>
        <p:nvSpPr>
          <p:cNvPr id="51" name="Text Placeholder 10">
            <a:extLst>
              <a:ext uri="{FF2B5EF4-FFF2-40B4-BE49-F238E27FC236}">
                <a16:creationId xmlns:a16="http://schemas.microsoft.com/office/drawing/2014/main" id="{984DBB6D-9BF0-2D40-AD68-8160894A111A}"/>
              </a:ext>
            </a:extLst>
          </p:cNvPr>
          <p:cNvSpPr>
            <a:spLocks noGrp="1"/>
          </p:cNvSpPr>
          <p:nvPr>
            <p:ph type="body" sz="quarter" idx="33" hasCustomPrompt="1"/>
          </p:nvPr>
        </p:nvSpPr>
        <p:spPr>
          <a:xfrm>
            <a:off x="9165338" y="5589955"/>
            <a:ext cx="2103120" cy="228600"/>
          </a:xfrm>
        </p:spPr>
        <p:txBody>
          <a:bodyPr>
            <a:noAutofit/>
          </a:bodyPr>
          <a:lstStyle>
            <a:lvl1pPr marL="0" indent="0">
              <a:buNone/>
              <a:defRPr sz="1200">
                <a:solidFill>
                  <a:schemeClr val="tx1"/>
                </a:solidFill>
              </a:defRPr>
            </a:lvl1pPr>
            <a:lvl2pPr marL="457200" indent="0">
              <a:buNone/>
              <a:defRPr sz="1200">
                <a:solidFill>
                  <a:schemeClr val="tx1">
                    <a:lumMod val="50000"/>
                    <a:lumOff val="50000"/>
                  </a:schemeClr>
                </a:solidFill>
              </a:defRPr>
            </a:lvl2pPr>
            <a:lvl3pPr marL="914400" indent="0">
              <a:buNone/>
              <a:defRPr sz="1200">
                <a:solidFill>
                  <a:schemeClr val="tx1">
                    <a:lumMod val="50000"/>
                    <a:lumOff val="50000"/>
                  </a:schemeClr>
                </a:solidFill>
              </a:defRPr>
            </a:lvl3pPr>
            <a:lvl4pPr marL="1371600" indent="0">
              <a:buNone/>
              <a:defRPr sz="1200">
                <a:solidFill>
                  <a:schemeClr val="tx1">
                    <a:lumMod val="50000"/>
                    <a:lumOff val="50000"/>
                  </a:schemeClr>
                </a:solidFill>
              </a:defRPr>
            </a:lvl4pPr>
            <a:lvl5pPr marL="1828800" indent="0">
              <a:buNone/>
              <a:defRPr sz="1200">
                <a:solidFill>
                  <a:schemeClr val="tx1">
                    <a:lumMod val="50000"/>
                    <a:lumOff val="50000"/>
                  </a:schemeClr>
                </a:solidFill>
              </a:defRPr>
            </a:lvl5pPr>
          </a:lstStyle>
          <a:p>
            <a:pPr lvl="0"/>
            <a:r>
              <a:rPr lang="da-DK"/>
              <a:t>Titel</a:t>
            </a:r>
          </a:p>
        </p:txBody>
      </p:sp>
      <p:sp>
        <p:nvSpPr>
          <p:cNvPr id="53" name="Picture Placeholder 44">
            <a:extLst>
              <a:ext uri="{FF2B5EF4-FFF2-40B4-BE49-F238E27FC236}">
                <a16:creationId xmlns:a16="http://schemas.microsoft.com/office/drawing/2014/main" id="{F8B3F176-60D8-5644-AC82-78DBC54E3D31}"/>
              </a:ext>
            </a:extLst>
          </p:cNvPr>
          <p:cNvSpPr>
            <a:spLocks noGrp="1"/>
          </p:cNvSpPr>
          <p:nvPr>
            <p:ph type="pic" sz="quarter" idx="34" hasCustomPrompt="1"/>
          </p:nvPr>
        </p:nvSpPr>
        <p:spPr>
          <a:xfrm>
            <a:off x="917448" y="1759436"/>
            <a:ext cx="2103120" cy="1371600"/>
          </a:xfrm>
          <a:custGeom>
            <a:avLst/>
            <a:gdLst>
              <a:gd name="connsiteX0" fmla="*/ 0 w 2103120"/>
              <a:gd name="connsiteY0" fmla="*/ 0 h 1371600"/>
              <a:gd name="connsiteX1" fmla="*/ 2103120 w 2103120"/>
              <a:gd name="connsiteY1" fmla="*/ 0 h 1371600"/>
              <a:gd name="connsiteX2" fmla="*/ 2103120 w 2103120"/>
              <a:gd name="connsiteY2" fmla="*/ 1276026 h 1371600"/>
              <a:gd name="connsiteX3" fmla="*/ 624 w 2103120"/>
              <a:gd name="connsiteY3" fmla="*/ 1276026 h 1371600"/>
              <a:gd name="connsiteX4" fmla="*/ 624 w 2103120"/>
              <a:gd name="connsiteY4" fmla="*/ 1371600 h 1371600"/>
              <a:gd name="connsiteX5" fmla="*/ 0 w 2103120"/>
              <a:gd name="connsiteY5" fmla="*/ 13716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03120" h="1371600">
                <a:moveTo>
                  <a:pt x="0" y="0"/>
                </a:moveTo>
                <a:lnTo>
                  <a:pt x="2103120" y="0"/>
                </a:lnTo>
                <a:lnTo>
                  <a:pt x="2103120" y="1276026"/>
                </a:lnTo>
                <a:lnTo>
                  <a:pt x="624" y="1276026"/>
                </a:lnTo>
                <a:lnTo>
                  <a:pt x="624" y="1371600"/>
                </a:lnTo>
                <a:lnTo>
                  <a:pt x="0" y="1371600"/>
                </a:lnTo>
                <a:close/>
              </a:path>
            </a:pathLst>
          </a:custGeom>
          <a:solidFill>
            <a:schemeClr val="bg2"/>
          </a:solidFill>
        </p:spPr>
        <p:txBody>
          <a:bodyPr wrap="square">
            <a:noAutofit/>
          </a:bodyPr>
          <a:lstStyle>
            <a:lvl1pPr>
              <a:defRPr sz="1800"/>
            </a:lvl1pPr>
          </a:lstStyle>
          <a:p>
            <a:r>
              <a:rPr lang="da-DK"/>
              <a:t>Indsæt portræt</a:t>
            </a:r>
          </a:p>
        </p:txBody>
      </p:sp>
      <p:sp>
        <p:nvSpPr>
          <p:cNvPr id="54" name="Text Placeholder 8">
            <a:extLst>
              <a:ext uri="{FF2B5EF4-FFF2-40B4-BE49-F238E27FC236}">
                <a16:creationId xmlns:a16="http://schemas.microsoft.com/office/drawing/2014/main" id="{A7EA1F90-6361-D049-89F0-349008C4AE00}"/>
              </a:ext>
            </a:extLst>
          </p:cNvPr>
          <p:cNvSpPr>
            <a:spLocks noGrp="1"/>
          </p:cNvSpPr>
          <p:nvPr>
            <p:ph type="body" sz="quarter" idx="35" hasCustomPrompt="1"/>
          </p:nvPr>
        </p:nvSpPr>
        <p:spPr>
          <a:xfrm>
            <a:off x="914400" y="3147313"/>
            <a:ext cx="2103120" cy="228600"/>
          </a:xfrm>
        </p:spPr>
        <p:txBody>
          <a:bodyPr>
            <a:noAutofit/>
          </a:bodyPr>
          <a:lstStyle>
            <a:lvl1pPr marL="0" indent="0">
              <a:buNone/>
              <a:defRPr sz="14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da-DK"/>
              <a:t>Navn</a:t>
            </a:r>
          </a:p>
        </p:txBody>
      </p:sp>
      <p:sp>
        <p:nvSpPr>
          <p:cNvPr id="55" name="Text Placeholder 10">
            <a:extLst>
              <a:ext uri="{FF2B5EF4-FFF2-40B4-BE49-F238E27FC236}">
                <a16:creationId xmlns:a16="http://schemas.microsoft.com/office/drawing/2014/main" id="{657ED2ED-81EE-3248-9953-27FC6501341C}"/>
              </a:ext>
            </a:extLst>
          </p:cNvPr>
          <p:cNvSpPr>
            <a:spLocks noGrp="1"/>
          </p:cNvSpPr>
          <p:nvPr>
            <p:ph type="body" sz="quarter" idx="36" hasCustomPrompt="1"/>
          </p:nvPr>
        </p:nvSpPr>
        <p:spPr>
          <a:xfrm>
            <a:off x="914400" y="3410543"/>
            <a:ext cx="2103120" cy="228600"/>
          </a:xfrm>
        </p:spPr>
        <p:txBody>
          <a:bodyPr>
            <a:noAutofit/>
          </a:bodyPr>
          <a:lstStyle>
            <a:lvl1pPr marL="0" indent="0">
              <a:buNone/>
              <a:defRPr sz="1200">
                <a:solidFill>
                  <a:schemeClr val="tx1"/>
                </a:solidFill>
              </a:defRPr>
            </a:lvl1pPr>
            <a:lvl2pPr marL="457200" indent="0">
              <a:buNone/>
              <a:defRPr sz="1200">
                <a:solidFill>
                  <a:schemeClr val="tx1">
                    <a:lumMod val="50000"/>
                    <a:lumOff val="50000"/>
                  </a:schemeClr>
                </a:solidFill>
              </a:defRPr>
            </a:lvl2pPr>
            <a:lvl3pPr marL="914400" indent="0">
              <a:buNone/>
              <a:defRPr sz="1200">
                <a:solidFill>
                  <a:schemeClr val="tx1">
                    <a:lumMod val="50000"/>
                    <a:lumOff val="50000"/>
                  </a:schemeClr>
                </a:solidFill>
              </a:defRPr>
            </a:lvl3pPr>
            <a:lvl4pPr marL="1371600" indent="0">
              <a:buNone/>
              <a:defRPr sz="1200">
                <a:solidFill>
                  <a:schemeClr val="tx1">
                    <a:lumMod val="50000"/>
                    <a:lumOff val="50000"/>
                  </a:schemeClr>
                </a:solidFill>
              </a:defRPr>
            </a:lvl4pPr>
            <a:lvl5pPr marL="1828800" indent="0">
              <a:buNone/>
              <a:defRPr sz="1200">
                <a:solidFill>
                  <a:schemeClr val="tx1">
                    <a:lumMod val="50000"/>
                    <a:lumOff val="50000"/>
                  </a:schemeClr>
                </a:solidFill>
              </a:defRPr>
            </a:lvl5pPr>
          </a:lstStyle>
          <a:p>
            <a:pPr lvl="0"/>
            <a:r>
              <a:rPr lang="da-DK"/>
              <a:t>Titel</a:t>
            </a:r>
          </a:p>
        </p:txBody>
      </p:sp>
      <p:sp>
        <p:nvSpPr>
          <p:cNvPr id="57" name="Picture Placeholder 44">
            <a:extLst>
              <a:ext uri="{FF2B5EF4-FFF2-40B4-BE49-F238E27FC236}">
                <a16:creationId xmlns:a16="http://schemas.microsoft.com/office/drawing/2014/main" id="{FE0190D8-16FC-2B45-8041-34817AF840E3}"/>
              </a:ext>
            </a:extLst>
          </p:cNvPr>
          <p:cNvSpPr>
            <a:spLocks noGrp="1"/>
          </p:cNvSpPr>
          <p:nvPr>
            <p:ph type="pic" sz="quarter" idx="37" hasCustomPrompt="1"/>
          </p:nvPr>
        </p:nvSpPr>
        <p:spPr>
          <a:xfrm>
            <a:off x="3673348" y="1741748"/>
            <a:ext cx="2103120" cy="1371600"/>
          </a:xfrm>
          <a:custGeom>
            <a:avLst/>
            <a:gdLst>
              <a:gd name="connsiteX0" fmla="*/ 0 w 2103120"/>
              <a:gd name="connsiteY0" fmla="*/ 0 h 1371600"/>
              <a:gd name="connsiteX1" fmla="*/ 2103120 w 2103120"/>
              <a:gd name="connsiteY1" fmla="*/ 0 h 1371600"/>
              <a:gd name="connsiteX2" fmla="*/ 2103120 w 2103120"/>
              <a:gd name="connsiteY2" fmla="*/ 1276026 h 1371600"/>
              <a:gd name="connsiteX3" fmla="*/ 624 w 2103120"/>
              <a:gd name="connsiteY3" fmla="*/ 1276026 h 1371600"/>
              <a:gd name="connsiteX4" fmla="*/ 624 w 2103120"/>
              <a:gd name="connsiteY4" fmla="*/ 1371600 h 1371600"/>
              <a:gd name="connsiteX5" fmla="*/ 0 w 2103120"/>
              <a:gd name="connsiteY5" fmla="*/ 13716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03120" h="1371600">
                <a:moveTo>
                  <a:pt x="0" y="0"/>
                </a:moveTo>
                <a:lnTo>
                  <a:pt x="2103120" y="0"/>
                </a:lnTo>
                <a:lnTo>
                  <a:pt x="2103120" y="1276026"/>
                </a:lnTo>
                <a:lnTo>
                  <a:pt x="624" y="1276026"/>
                </a:lnTo>
                <a:lnTo>
                  <a:pt x="624" y="1371600"/>
                </a:lnTo>
                <a:lnTo>
                  <a:pt x="0" y="1371600"/>
                </a:lnTo>
                <a:close/>
              </a:path>
            </a:pathLst>
          </a:custGeom>
          <a:solidFill>
            <a:schemeClr val="bg2"/>
          </a:solidFill>
        </p:spPr>
        <p:txBody>
          <a:bodyPr wrap="square">
            <a:noAutofit/>
          </a:bodyPr>
          <a:lstStyle>
            <a:lvl1pPr>
              <a:defRPr sz="1800"/>
            </a:lvl1pPr>
          </a:lstStyle>
          <a:p>
            <a:r>
              <a:rPr lang="da-DK"/>
              <a:t>Indsæt portræt</a:t>
            </a:r>
          </a:p>
        </p:txBody>
      </p:sp>
      <p:sp>
        <p:nvSpPr>
          <p:cNvPr id="58" name="Text Placeholder 8">
            <a:extLst>
              <a:ext uri="{FF2B5EF4-FFF2-40B4-BE49-F238E27FC236}">
                <a16:creationId xmlns:a16="http://schemas.microsoft.com/office/drawing/2014/main" id="{A65ED84A-5688-CD42-9B80-47131FD552EC}"/>
              </a:ext>
            </a:extLst>
          </p:cNvPr>
          <p:cNvSpPr>
            <a:spLocks noGrp="1"/>
          </p:cNvSpPr>
          <p:nvPr>
            <p:ph type="body" sz="quarter" idx="38" hasCustomPrompt="1"/>
          </p:nvPr>
        </p:nvSpPr>
        <p:spPr>
          <a:xfrm>
            <a:off x="3670300" y="3129625"/>
            <a:ext cx="2103120" cy="228600"/>
          </a:xfrm>
        </p:spPr>
        <p:txBody>
          <a:bodyPr>
            <a:noAutofit/>
          </a:bodyPr>
          <a:lstStyle>
            <a:lvl1pPr marL="0" indent="0">
              <a:buNone/>
              <a:defRPr sz="14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da-DK"/>
              <a:t>Navn</a:t>
            </a:r>
          </a:p>
        </p:txBody>
      </p:sp>
      <p:sp>
        <p:nvSpPr>
          <p:cNvPr id="59" name="Text Placeholder 10">
            <a:extLst>
              <a:ext uri="{FF2B5EF4-FFF2-40B4-BE49-F238E27FC236}">
                <a16:creationId xmlns:a16="http://schemas.microsoft.com/office/drawing/2014/main" id="{603C4282-35E8-3841-BC34-DA87C910C7B9}"/>
              </a:ext>
            </a:extLst>
          </p:cNvPr>
          <p:cNvSpPr>
            <a:spLocks noGrp="1"/>
          </p:cNvSpPr>
          <p:nvPr>
            <p:ph type="body" sz="quarter" idx="39" hasCustomPrompt="1"/>
          </p:nvPr>
        </p:nvSpPr>
        <p:spPr>
          <a:xfrm>
            <a:off x="3670300" y="3392855"/>
            <a:ext cx="2103120" cy="228600"/>
          </a:xfrm>
        </p:spPr>
        <p:txBody>
          <a:bodyPr>
            <a:noAutofit/>
          </a:bodyPr>
          <a:lstStyle>
            <a:lvl1pPr marL="0" indent="0">
              <a:buNone/>
              <a:defRPr sz="1200">
                <a:solidFill>
                  <a:schemeClr val="tx1"/>
                </a:solidFill>
              </a:defRPr>
            </a:lvl1pPr>
            <a:lvl2pPr marL="457200" indent="0">
              <a:buNone/>
              <a:defRPr sz="1200">
                <a:solidFill>
                  <a:schemeClr val="tx1">
                    <a:lumMod val="50000"/>
                    <a:lumOff val="50000"/>
                  </a:schemeClr>
                </a:solidFill>
              </a:defRPr>
            </a:lvl2pPr>
            <a:lvl3pPr marL="914400" indent="0">
              <a:buNone/>
              <a:defRPr sz="1200">
                <a:solidFill>
                  <a:schemeClr val="tx1">
                    <a:lumMod val="50000"/>
                    <a:lumOff val="50000"/>
                  </a:schemeClr>
                </a:solidFill>
              </a:defRPr>
            </a:lvl3pPr>
            <a:lvl4pPr marL="1371600" indent="0">
              <a:buNone/>
              <a:defRPr sz="1200">
                <a:solidFill>
                  <a:schemeClr val="tx1">
                    <a:lumMod val="50000"/>
                    <a:lumOff val="50000"/>
                  </a:schemeClr>
                </a:solidFill>
              </a:defRPr>
            </a:lvl4pPr>
            <a:lvl5pPr marL="1828800" indent="0">
              <a:buNone/>
              <a:defRPr sz="1200">
                <a:solidFill>
                  <a:schemeClr val="tx1">
                    <a:lumMod val="50000"/>
                    <a:lumOff val="50000"/>
                  </a:schemeClr>
                </a:solidFill>
              </a:defRPr>
            </a:lvl5pPr>
          </a:lstStyle>
          <a:p>
            <a:pPr lvl="0"/>
            <a:r>
              <a:rPr lang="da-DK"/>
              <a:t>Titel</a:t>
            </a:r>
          </a:p>
        </p:txBody>
      </p:sp>
      <p:sp>
        <p:nvSpPr>
          <p:cNvPr id="61" name="Picture Placeholder 44">
            <a:extLst>
              <a:ext uri="{FF2B5EF4-FFF2-40B4-BE49-F238E27FC236}">
                <a16:creationId xmlns:a16="http://schemas.microsoft.com/office/drawing/2014/main" id="{3439F118-C603-E14A-B280-81E3BF2B77DE}"/>
              </a:ext>
            </a:extLst>
          </p:cNvPr>
          <p:cNvSpPr>
            <a:spLocks noGrp="1"/>
          </p:cNvSpPr>
          <p:nvPr>
            <p:ph type="pic" sz="quarter" idx="40" hasCustomPrompt="1"/>
          </p:nvPr>
        </p:nvSpPr>
        <p:spPr>
          <a:xfrm>
            <a:off x="6415534" y="1741748"/>
            <a:ext cx="2103120" cy="1371600"/>
          </a:xfrm>
          <a:custGeom>
            <a:avLst/>
            <a:gdLst>
              <a:gd name="connsiteX0" fmla="*/ 0 w 2103120"/>
              <a:gd name="connsiteY0" fmla="*/ 0 h 1371600"/>
              <a:gd name="connsiteX1" fmla="*/ 2103120 w 2103120"/>
              <a:gd name="connsiteY1" fmla="*/ 0 h 1371600"/>
              <a:gd name="connsiteX2" fmla="*/ 2103120 w 2103120"/>
              <a:gd name="connsiteY2" fmla="*/ 1276026 h 1371600"/>
              <a:gd name="connsiteX3" fmla="*/ 624 w 2103120"/>
              <a:gd name="connsiteY3" fmla="*/ 1276026 h 1371600"/>
              <a:gd name="connsiteX4" fmla="*/ 624 w 2103120"/>
              <a:gd name="connsiteY4" fmla="*/ 1371600 h 1371600"/>
              <a:gd name="connsiteX5" fmla="*/ 0 w 2103120"/>
              <a:gd name="connsiteY5" fmla="*/ 13716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03120" h="1371600">
                <a:moveTo>
                  <a:pt x="0" y="0"/>
                </a:moveTo>
                <a:lnTo>
                  <a:pt x="2103120" y="0"/>
                </a:lnTo>
                <a:lnTo>
                  <a:pt x="2103120" y="1276026"/>
                </a:lnTo>
                <a:lnTo>
                  <a:pt x="624" y="1276026"/>
                </a:lnTo>
                <a:lnTo>
                  <a:pt x="624" y="1371600"/>
                </a:lnTo>
                <a:lnTo>
                  <a:pt x="0" y="1371600"/>
                </a:lnTo>
                <a:close/>
              </a:path>
            </a:pathLst>
          </a:custGeom>
          <a:solidFill>
            <a:schemeClr val="bg2"/>
          </a:solidFill>
        </p:spPr>
        <p:txBody>
          <a:bodyPr wrap="square">
            <a:noAutofit/>
          </a:bodyPr>
          <a:lstStyle>
            <a:lvl1pPr>
              <a:defRPr sz="1800"/>
            </a:lvl1pPr>
          </a:lstStyle>
          <a:p>
            <a:r>
              <a:rPr lang="da-DK"/>
              <a:t>Indsæt portræt</a:t>
            </a:r>
          </a:p>
        </p:txBody>
      </p:sp>
      <p:sp>
        <p:nvSpPr>
          <p:cNvPr id="62" name="Text Placeholder 8">
            <a:extLst>
              <a:ext uri="{FF2B5EF4-FFF2-40B4-BE49-F238E27FC236}">
                <a16:creationId xmlns:a16="http://schemas.microsoft.com/office/drawing/2014/main" id="{FB086CA0-FBF6-154F-9848-6EB0B7E0E0D9}"/>
              </a:ext>
            </a:extLst>
          </p:cNvPr>
          <p:cNvSpPr>
            <a:spLocks noGrp="1"/>
          </p:cNvSpPr>
          <p:nvPr>
            <p:ph type="body" sz="quarter" idx="41" hasCustomPrompt="1"/>
          </p:nvPr>
        </p:nvSpPr>
        <p:spPr>
          <a:xfrm>
            <a:off x="6412486" y="3129625"/>
            <a:ext cx="2103120" cy="228600"/>
          </a:xfrm>
        </p:spPr>
        <p:txBody>
          <a:bodyPr>
            <a:noAutofit/>
          </a:bodyPr>
          <a:lstStyle>
            <a:lvl1pPr marL="0" indent="0">
              <a:buNone/>
              <a:defRPr sz="14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da-DK"/>
              <a:t>Navn</a:t>
            </a:r>
          </a:p>
        </p:txBody>
      </p:sp>
      <p:sp>
        <p:nvSpPr>
          <p:cNvPr id="63" name="Text Placeholder 10">
            <a:extLst>
              <a:ext uri="{FF2B5EF4-FFF2-40B4-BE49-F238E27FC236}">
                <a16:creationId xmlns:a16="http://schemas.microsoft.com/office/drawing/2014/main" id="{12BE255E-50A3-AA49-9856-E8C88447E7EA}"/>
              </a:ext>
            </a:extLst>
          </p:cNvPr>
          <p:cNvSpPr>
            <a:spLocks noGrp="1"/>
          </p:cNvSpPr>
          <p:nvPr>
            <p:ph type="body" sz="quarter" idx="42" hasCustomPrompt="1"/>
          </p:nvPr>
        </p:nvSpPr>
        <p:spPr>
          <a:xfrm>
            <a:off x="6412486" y="3392855"/>
            <a:ext cx="2103120" cy="228600"/>
          </a:xfrm>
        </p:spPr>
        <p:txBody>
          <a:bodyPr>
            <a:noAutofit/>
          </a:bodyPr>
          <a:lstStyle>
            <a:lvl1pPr marL="0" indent="0">
              <a:buNone/>
              <a:defRPr sz="1200">
                <a:solidFill>
                  <a:schemeClr val="tx1"/>
                </a:solidFill>
              </a:defRPr>
            </a:lvl1pPr>
            <a:lvl2pPr marL="457200" indent="0">
              <a:buNone/>
              <a:defRPr sz="1200">
                <a:solidFill>
                  <a:schemeClr val="tx1">
                    <a:lumMod val="50000"/>
                    <a:lumOff val="50000"/>
                  </a:schemeClr>
                </a:solidFill>
              </a:defRPr>
            </a:lvl2pPr>
            <a:lvl3pPr marL="914400" indent="0">
              <a:buNone/>
              <a:defRPr sz="1200">
                <a:solidFill>
                  <a:schemeClr val="tx1">
                    <a:lumMod val="50000"/>
                    <a:lumOff val="50000"/>
                  </a:schemeClr>
                </a:solidFill>
              </a:defRPr>
            </a:lvl3pPr>
            <a:lvl4pPr marL="1371600" indent="0">
              <a:buNone/>
              <a:defRPr sz="1200">
                <a:solidFill>
                  <a:schemeClr val="tx1">
                    <a:lumMod val="50000"/>
                    <a:lumOff val="50000"/>
                  </a:schemeClr>
                </a:solidFill>
              </a:defRPr>
            </a:lvl4pPr>
            <a:lvl5pPr marL="1828800" indent="0">
              <a:buNone/>
              <a:defRPr sz="1200">
                <a:solidFill>
                  <a:schemeClr val="tx1">
                    <a:lumMod val="50000"/>
                    <a:lumOff val="50000"/>
                  </a:schemeClr>
                </a:solidFill>
              </a:defRPr>
            </a:lvl5pPr>
          </a:lstStyle>
          <a:p>
            <a:pPr lvl="0"/>
            <a:r>
              <a:rPr lang="da-DK"/>
              <a:t>Titel</a:t>
            </a:r>
          </a:p>
        </p:txBody>
      </p:sp>
      <p:pic>
        <p:nvPicPr>
          <p:cNvPr id="25" name="Grafik 56">
            <a:extLst>
              <a:ext uri="{FF2B5EF4-FFF2-40B4-BE49-F238E27FC236}">
                <a16:creationId xmlns:a16="http://schemas.microsoft.com/office/drawing/2014/main" id="{FC6FF44A-9020-49C9-9DA2-DE4956F4BCA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509375" y="6225508"/>
            <a:ext cx="464217" cy="464217"/>
          </a:xfrm>
          <a:prstGeom prst="rect">
            <a:avLst/>
          </a:prstGeom>
        </p:spPr>
      </p:pic>
    </p:spTree>
    <p:extLst>
      <p:ext uri="{BB962C8B-B14F-4D97-AF65-F5344CB8AC3E}">
        <p14:creationId xmlns:p14="http://schemas.microsoft.com/office/powerpoint/2010/main" val="281842069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10" name="Pladsholder til billede 2">
            <a:extLst>
              <a:ext uri="{FF2B5EF4-FFF2-40B4-BE49-F238E27FC236}">
                <a16:creationId xmlns:a16="http://schemas.microsoft.com/office/drawing/2014/main" id="{B8B6CDC7-4B3F-AC4B-8180-D3BDC1D9185A}"/>
              </a:ext>
            </a:extLst>
          </p:cNvPr>
          <p:cNvSpPr>
            <a:spLocks noGrp="1"/>
          </p:cNvSpPr>
          <p:nvPr>
            <p:ph type="pic" idx="10"/>
          </p:nvPr>
        </p:nvSpPr>
        <p:spPr>
          <a:xfrm>
            <a:off x="0" y="0"/>
            <a:ext cx="6096000" cy="6857999"/>
          </a:xfrm>
          <a:solidFill>
            <a:srgbClr val="FFFF00"/>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err="1"/>
              <a:t>Click</a:t>
            </a:r>
            <a:r>
              <a:rPr lang="da-DK"/>
              <a:t> </a:t>
            </a:r>
            <a:r>
              <a:rPr lang="da-DK" err="1"/>
              <a:t>icon</a:t>
            </a:r>
            <a:r>
              <a:rPr lang="da-DK"/>
              <a:t> to </a:t>
            </a:r>
            <a:r>
              <a:rPr lang="da-DK" err="1"/>
              <a:t>add</a:t>
            </a:r>
            <a:r>
              <a:rPr lang="da-DK"/>
              <a:t> </a:t>
            </a:r>
            <a:r>
              <a:rPr lang="da-DK" err="1"/>
              <a:t>picture</a:t>
            </a:r>
            <a:endParaRPr lang="da-DK"/>
          </a:p>
        </p:txBody>
      </p:sp>
      <p:sp>
        <p:nvSpPr>
          <p:cNvPr id="2" name="Title 1">
            <a:extLst>
              <a:ext uri="{FF2B5EF4-FFF2-40B4-BE49-F238E27FC236}">
                <a16:creationId xmlns:a16="http://schemas.microsoft.com/office/drawing/2014/main" id="{422608FC-2842-4330-9F0D-557714CDFEEE}"/>
              </a:ext>
            </a:extLst>
          </p:cNvPr>
          <p:cNvSpPr>
            <a:spLocks noGrp="1"/>
          </p:cNvSpPr>
          <p:nvPr>
            <p:ph type="title" hasCustomPrompt="1"/>
          </p:nvPr>
        </p:nvSpPr>
        <p:spPr>
          <a:xfrm>
            <a:off x="2571750" y="1870868"/>
            <a:ext cx="3524250" cy="3116262"/>
          </a:xfrm>
          <a:solidFill>
            <a:schemeClr val="accent1"/>
          </a:solidFill>
        </p:spPr>
        <p:txBody>
          <a:bodyPr lIns="360000" tIns="46800" rIns="180000" anchor="ctr" anchorCtr="0">
            <a:normAutofit/>
          </a:bodyPr>
          <a:lstStyle>
            <a:lvl1pPr algn="ctr">
              <a:defRPr sz="3600" baseline="0">
                <a:solidFill>
                  <a:schemeClr val="bg1"/>
                </a:solidFill>
              </a:defRPr>
            </a:lvl1pPr>
          </a:lstStyle>
          <a:p>
            <a:r>
              <a:rPr lang="da-DK"/>
              <a:t>Agenda</a:t>
            </a:r>
          </a:p>
        </p:txBody>
      </p:sp>
      <p:sp>
        <p:nvSpPr>
          <p:cNvPr id="9" name="Text Placeholder 30">
            <a:extLst>
              <a:ext uri="{FF2B5EF4-FFF2-40B4-BE49-F238E27FC236}">
                <a16:creationId xmlns:a16="http://schemas.microsoft.com/office/drawing/2014/main" id="{99C89E90-A91F-8E4A-AEE4-24C69BEB9A19}"/>
              </a:ext>
            </a:extLst>
          </p:cNvPr>
          <p:cNvSpPr>
            <a:spLocks noGrp="1"/>
          </p:cNvSpPr>
          <p:nvPr>
            <p:ph type="body" sz="quarter" idx="11" hasCustomPrompt="1"/>
          </p:nvPr>
        </p:nvSpPr>
        <p:spPr>
          <a:xfrm>
            <a:off x="6873113" y="904639"/>
            <a:ext cx="4294206" cy="5223029"/>
          </a:xfrm>
        </p:spPr>
        <p:txBody>
          <a:bodyPr anchor="ctr">
            <a:normAutofit/>
          </a:bodyPr>
          <a:lstStyle>
            <a:lvl1pPr marL="342900" indent="-342900">
              <a:lnSpc>
                <a:spcPct val="110000"/>
              </a:lnSpc>
              <a:buFont typeface="+mj-lt"/>
              <a:buAutoNum type="arabicPeriod"/>
              <a:defRPr sz="1800" b="0" i="0">
                <a:solidFill>
                  <a:schemeClr val="tx1"/>
                </a:solidFill>
                <a:latin typeface="Biome Light" panose="020B0303030204020804" pitchFamily="34" charset="0"/>
                <a:cs typeface="Biome Light" panose="020B0303030204020804" pitchFamily="34" charset="0"/>
              </a:defRPr>
            </a:lvl1pPr>
            <a:lvl2pPr marL="457200" indent="0">
              <a:buNone/>
              <a:defRPr/>
            </a:lvl2pPr>
          </a:lstStyle>
          <a:p>
            <a:pPr lvl="0"/>
            <a:r>
              <a:rPr lang="da-DK" err="1"/>
              <a:t>Click</a:t>
            </a:r>
            <a:r>
              <a:rPr lang="da-DK"/>
              <a:t> to </a:t>
            </a:r>
            <a:r>
              <a:rPr lang="da-DK" err="1"/>
              <a:t>edit</a:t>
            </a:r>
            <a:r>
              <a:rPr lang="da-DK"/>
              <a:t> Master </a:t>
            </a:r>
            <a:br>
              <a:rPr lang="da-DK"/>
            </a:br>
            <a:r>
              <a:rPr lang="da-DK" err="1"/>
              <a:t>text</a:t>
            </a:r>
            <a:r>
              <a:rPr lang="da-DK"/>
              <a:t> styles</a:t>
            </a:r>
          </a:p>
        </p:txBody>
      </p:sp>
      <p:pic>
        <p:nvPicPr>
          <p:cNvPr id="11" name="Grafik 56">
            <a:extLst>
              <a:ext uri="{FF2B5EF4-FFF2-40B4-BE49-F238E27FC236}">
                <a16:creationId xmlns:a16="http://schemas.microsoft.com/office/drawing/2014/main" id="{0BEFB72A-CC66-4DB8-A39C-21275F0D3CB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509375" y="6225508"/>
            <a:ext cx="464217" cy="464217"/>
          </a:xfrm>
          <a:prstGeom prst="rect">
            <a:avLst/>
          </a:prstGeom>
        </p:spPr>
      </p:pic>
    </p:spTree>
    <p:extLst>
      <p:ext uri="{BB962C8B-B14F-4D97-AF65-F5344CB8AC3E}">
        <p14:creationId xmlns:p14="http://schemas.microsoft.com/office/powerpoint/2010/main" val="81251646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Om os">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04641F4-D0FF-4DB1-963B-C084925F7AE1}"/>
              </a:ext>
            </a:extLst>
          </p:cNvPr>
          <p:cNvSpPr>
            <a:spLocks noGrp="1"/>
          </p:cNvSpPr>
          <p:nvPr>
            <p:ph type="pic" sz="quarter" idx="10"/>
          </p:nvPr>
        </p:nvSpPr>
        <p:spPr>
          <a:xfrm>
            <a:off x="0" y="0"/>
            <a:ext cx="12192000" cy="6858000"/>
          </a:xfrm>
        </p:spPr>
        <p:txBody>
          <a:bodyPr/>
          <a:lstStyle/>
          <a:p>
            <a:r>
              <a:rPr lang="da-DK" err="1"/>
              <a:t>Click</a:t>
            </a:r>
            <a:r>
              <a:rPr lang="da-DK"/>
              <a:t> </a:t>
            </a:r>
            <a:r>
              <a:rPr lang="da-DK" err="1"/>
              <a:t>icon</a:t>
            </a:r>
            <a:r>
              <a:rPr lang="da-DK"/>
              <a:t> to </a:t>
            </a:r>
            <a:r>
              <a:rPr lang="da-DK" err="1"/>
              <a:t>add</a:t>
            </a:r>
            <a:r>
              <a:rPr lang="da-DK"/>
              <a:t> </a:t>
            </a:r>
            <a:r>
              <a:rPr lang="da-DK" err="1"/>
              <a:t>picture</a:t>
            </a:r>
            <a:endParaRPr lang="da-DK"/>
          </a:p>
        </p:txBody>
      </p:sp>
      <p:sp>
        <p:nvSpPr>
          <p:cNvPr id="9" name="Text Placeholder 3">
            <a:extLst>
              <a:ext uri="{FF2B5EF4-FFF2-40B4-BE49-F238E27FC236}">
                <a16:creationId xmlns:a16="http://schemas.microsoft.com/office/drawing/2014/main" id="{36BCD532-736A-443B-8F33-8333EF40832B}"/>
              </a:ext>
            </a:extLst>
          </p:cNvPr>
          <p:cNvSpPr>
            <a:spLocks noGrp="1"/>
          </p:cNvSpPr>
          <p:nvPr>
            <p:ph type="body" sz="quarter" idx="11" hasCustomPrompt="1"/>
          </p:nvPr>
        </p:nvSpPr>
        <p:spPr>
          <a:xfrm>
            <a:off x="2410692" y="1714501"/>
            <a:ext cx="9781308" cy="301187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buNone/>
              <a:defRPr lang="en-US" sz="1800" dirty="0" smtClean="0">
                <a:solidFill>
                  <a:schemeClr val="lt1"/>
                </a:solidFill>
                <a:latin typeface="+mn-lt"/>
                <a:cs typeface="+mn-cs"/>
              </a:defRPr>
            </a:lvl1pPr>
            <a:lvl2pPr>
              <a:defRPr lang="en-US" sz="1800" dirty="0" smtClean="0">
                <a:solidFill>
                  <a:schemeClr val="lt1"/>
                </a:solidFill>
                <a:latin typeface="+mn-lt"/>
                <a:cs typeface="+mn-cs"/>
              </a:defRPr>
            </a:lvl2pPr>
            <a:lvl3pPr>
              <a:defRPr lang="en-US" sz="1800" dirty="0" smtClean="0">
                <a:solidFill>
                  <a:schemeClr val="lt1"/>
                </a:solidFill>
                <a:latin typeface="+mn-lt"/>
                <a:cs typeface="+mn-cs"/>
              </a:defRPr>
            </a:lvl3pPr>
            <a:lvl4pPr>
              <a:defRPr lang="en-US" sz="1800" dirty="0" smtClean="0">
                <a:solidFill>
                  <a:schemeClr val="lt1"/>
                </a:solidFill>
                <a:latin typeface="+mn-lt"/>
                <a:cs typeface="+mn-cs"/>
              </a:defRPr>
            </a:lvl4pPr>
            <a:lvl5pPr>
              <a:defRPr lang="en-GB" sz="1800" dirty="0">
                <a:solidFill>
                  <a:schemeClr val="lt1"/>
                </a:solidFill>
                <a:latin typeface="+mn-lt"/>
                <a:cs typeface="+mn-cs"/>
              </a:defRPr>
            </a:lvl5pPr>
          </a:lstStyle>
          <a:p>
            <a:pPr marL="0" lvl="0" algn="ctr"/>
            <a:r>
              <a:rPr lang="da-DK"/>
              <a:t> </a:t>
            </a:r>
          </a:p>
        </p:txBody>
      </p:sp>
      <p:sp>
        <p:nvSpPr>
          <p:cNvPr id="4" name="Text Placeholder 3">
            <a:extLst>
              <a:ext uri="{FF2B5EF4-FFF2-40B4-BE49-F238E27FC236}">
                <a16:creationId xmlns:a16="http://schemas.microsoft.com/office/drawing/2014/main" id="{BE685D54-4190-4078-BCB7-2417F978DD40}"/>
              </a:ext>
            </a:extLst>
          </p:cNvPr>
          <p:cNvSpPr>
            <a:spLocks noGrp="1"/>
          </p:cNvSpPr>
          <p:nvPr>
            <p:ph type="body" sz="quarter" idx="12" hasCustomPrompt="1"/>
          </p:nvPr>
        </p:nvSpPr>
        <p:spPr>
          <a:xfrm>
            <a:off x="3022001" y="2806885"/>
            <a:ext cx="3987800" cy="1541375"/>
          </a:xfrm>
        </p:spPr>
        <p:txBody>
          <a:bodyPr vert="horz" lIns="91440" tIns="45720" rIns="91440" bIns="45720" rtlCol="0">
            <a:noAutofit/>
          </a:bodyPr>
          <a:lstStyle>
            <a:lvl1pPr marL="228600" indent="-228600">
              <a:lnSpc>
                <a:spcPct val="100000"/>
              </a:lnSpc>
              <a:defRPr/>
            </a:lvl1pPr>
            <a:lvl2pPr>
              <a:defRPr lang="en-US" smtClean="0">
                <a:solidFill>
                  <a:schemeClr val="bg1"/>
                </a:solidFill>
              </a:defRPr>
            </a:lvl2pPr>
            <a:lvl3pPr>
              <a:defRPr lang="en-US" smtClean="0">
                <a:solidFill>
                  <a:schemeClr val="bg1"/>
                </a:solidFill>
              </a:defRPr>
            </a:lvl3pPr>
            <a:lvl4pPr>
              <a:defRPr lang="en-US" smtClean="0">
                <a:solidFill>
                  <a:schemeClr val="bg1"/>
                </a:solidFill>
              </a:defRPr>
            </a:lvl4pPr>
            <a:lvl5pPr>
              <a:defRPr lang="en-GB">
                <a:solidFill>
                  <a:schemeClr val="bg1"/>
                </a:solidFill>
              </a:defRPr>
            </a:lvl5pPr>
          </a:lstStyle>
          <a:p>
            <a:pPr marL="0" indent="0">
              <a:lnSpc>
                <a:spcPct val="100000"/>
              </a:lnSpc>
              <a:buNone/>
            </a:pPr>
            <a:r>
              <a:rPr lang="da-DK" sz="1200">
                <a:solidFill>
                  <a:schemeClr val="bg1"/>
                </a:solidFill>
              </a:rPr>
              <a:t>Ea Energianalyse er et konsulentfirma, der rådgiver og forsker inden for energi- og klimaområdet. Vores kunder er myndigheder, energiselskaber og brancheorganisationer, og vi arbejder både i Danmark og internationalt.</a:t>
            </a:r>
          </a:p>
        </p:txBody>
      </p:sp>
      <p:sp>
        <p:nvSpPr>
          <p:cNvPr id="6" name="Text Placeholder 5">
            <a:extLst>
              <a:ext uri="{FF2B5EF4-FFF2-40B4-BE49-F238E27FC236}">
                <a16:creationId xmlns:a16="http://schemas.microsoft.com/office/drawing/2014/main" id="{DBB9DB41-680B-4FB7-9038-5FAD4645B816}"/>
              </a:ext>
            </a:extLst>
          </p:cNvPr>
          <p:cNvSpPr>
            <a:spLocks noGrp="1"/>
          </p:cNvSpPr>
          <p:nvPr>
            <p:ph type="body" sz="quarter" idx="14" hasCustomPrompt="1"/>
          </p:nvPr>
        </p:nvSpPr>
        <p:spPr>
          <a:xfrm>
            <a:off x="2996716" y="2106052"/>
            <a:ext cx="4013085" cy="720318"/>
          </a:xfrm>
        </p:spPr>
        <p:txBody>
          <a:bodyPr tIns="0" bIns="0" anchor="ctr">
            <a:noAutofit/>
          </a:bodyPr>
          <a:lstStyle>
            <a:lvl1pPr marL="0" indent="0">
              <a:lnSpc>
                <a:spcPct val="90000"/>
              </a:lnSpc>
              <a:buNone/>
              <a:defRPr sz="3600">
                <a:solidFill>
                  <a:schemeClr val="bg1"/>
                </a:solidFill>
                <a:latin typeface="+mj-lt"/>
              </a:defRPr>
            </a:lvl1pPr>
            <a:lvl2pPr marL="273050" indent="0">
              <a:buNone/>
              <a:defRPr sz="3600">
                <a:solidFill>
                  <a:schemeClr val="bg1"/>
                </a:solidFill>
              </a:defRPr>
            </a:lvl2pPr>
            <a:lvl3pPr marL="547688" indent="0">
              <a:buNone/>
              <a:defRPr sz="3600">
                <a:solidFill>
                  <a:schemeClr val="bg1"/>
                </a:solidFill>
              </a:defRPr>
            </a:lvl3pPr>
            <a:lvl4pPr marL="822325" indent="0">
              <a:buNone/>
              <a:defRPr sz="3600">
                <a:solidFill>
                  <a:schemeClr val="bg1"/>
                </a:solidFill>
              </a:defRPr>
            </a:lvl4pPr>
            <a:lvl5pPr marL="1085850" indent="0">
              <a:buNone/>
              <a:defRPr sz="3600">
                <a:solidFill>
                  <a:schemeClr val="bg1"/>
                </a:solidFill>
              </a:defRPr>
            </a:lvl5pPr>
          </a:lstStyle>
          <a:p>
            <a:pPr lvl="0"/>
            <a:r>
              <a:rPr lang="da-DK" noProof="0"/>
              <a:t>Om os</a:t>
            </a:r>
          </a:p>
        </p:txBody>
      </p:sp>
      <p:sp>
        <p:nvSpPr>
          <p:cNvPr id="8" name="Text Placeholder 7">
            <a:extLst>
              <a:ext uri="{FF2B5EF4-FFF2-40B4-BE49-F238E27FC236}">
                <a16:creationId xmlns:a16="http://schemas.microsoft.com/office/drawing/2014/main" id="{EA7A76B6-EFFB-49DC-AA1B-C70E718D7E71}"/>
              </a:ext>
            </a:extLst>
          </p:cNvPr>
          <p:cNvSpPr>
            <a:spLocks noGrp="1"/>
          </p:cNvSpPr>
          <p:nvPr>
            <p:ph type="body" sz="quarter" idx="15" hasCustomPrompt="1"/>
          </p:nvPr>
        </p:nvSpPr>
        <p:spPr>
          <a:xfrm>
            <a:off x="7172099" y="2806885"/>
            <a:ext cx="4064577" cy="1541375"/>
          </a:xfrm>
        </p:spPr>
        <p:txBody>
          <a:bodyPr>
            <a:noAutofit/>
          </a:bodyPr>
          <a:lstStyle>
            <a:lvl1pPr marL="171450" indent="-171450">
              <a:lnSpc>
                <a:spcPct val="100000"/>
              </a:lnSpc>
              <a:buFont typeface="Arial" panose="020B0604020202020204" pitchFamily="34" charset="0"/>
              <a:buChar char="•"/>
              <a:defRPr/>
            </a:lvl1pPr>
            <a:lvl2pPr marL="273050" indent="0">
              <a:buNone/>
              <a:defRPr sz="1200">
                <a:solidFill>
                  <a:schemeClr val="bg1"/>
                </a:solidFill>
              </a:defRPr>
            </a:lvl2pPr>
            <a:lvl3pPr marL="547688" indent="0">
              <a:buNone/>
              <a:defRPr sz="1200">
                <a:solidFill>
                  <a:schemeClr val="bg1"/>
                </a:solidFill>
              </a:defRPr>
            </a:lvl3pPr>
            <a:lvl4pPr marL="822325" indent="0">
              <a:buNone/>
              <a:defRPr sz="1200">
                <a:solidFill>
                  <a:schemeClr val="bg1"/>
                </a:solidFill>
              </a:defRPr>
            </a:lvl4pPr>
            <a:lvl5pPr marL="1085850" indent="0">
              <a:buNone/>
              <a:defRPr sz="1200">
                <a:solidFill>
                  <a:schemeClr val="bg1"/>
                </a:solidFill>
              </a:defRPr>
            </a:lvl5pPr>
          </a:lstStyle>
          <a:p>
            <a:pPr marL="0" indent="0">
              <a:lnSpc>
                <a:spcPct val="100000"/>
              </a:lnSpc>
              <a:buNone/>
            </a:pPr>
            <a:r>
              <a:rPr lang="da-DK" sz="1200">
                <a:solidFill>
                  <a:schemeClr val="bg1"/>
                </a:solidFill>
              </a:rPr>
              <a:t>Eas arbejdsfelt omfatter analyser af energisystemerne ud fra en teknisk, økonomisk og miljømæssig vinkel, samt analyser af virkemidler i energi- og klimapolitikken. Analyserne omfatter såvel nye produktionsteknologier, som besparelser og tilpasning af energiforbruget til et mere fleksibelt energisystem.</a:t>
            </a:r>
          </a:p>
        </p:txBody>
      </p:sp>
      <p:pic>
        <p:nvPicPr>
          <p:cNvPr id="7" name="Grafik 56">
            <a:extLst>
              <a:ext uri="{FF2B5EF4-FFF2-40B4-BE49-F238E27FC236}">
                <a16:creationId xmlns:a16="http://schemas.microsoft.com/office/drawing/2014/main" id="{8707A49E-1DD8-488C-A7DA-2C5FB9034AB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509375" y="6225508"/>
            <a:ext cx="464217" cy="464217"/>
          </a:xfrm>
          <a:prstGeom prst="rect">
            <a:avLst/>
          </a:prstGeom>
        </p:spPr>
      </p:pic>
    </p:spTree>
    <p:extLst>
      <p:ext uri="{BB962C8B-B14F-4D97-AF65-F5344CB8AC3E}">
        <p14:creationId xmlns:p14="http://schemas.microsoft.com/office/powerpoint/2010/main" val="288806274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11FB81E4-5AB1-4541-9EE9-45C3ED09974C}"/>
              </a:ext>
            </a:extLst>
          </p:cNvPr>
          <p:cNvSpPr>
            <a:spLocks noGrp="1"/>
          </p:cNvSpPr>
          <p:nvPr>
            <p:ph type="ftr" sz="quarter" idx="3"/>
          </p:nvPr>
        </p:nvSpPr>
        <p:spPr>
          <a:xfrm>
            <a:off x="823595" y="6356350"/>
            <a:ext cx="4114800" cy="365125"/>
          </a:xfrm>
          <a:prstGeom prst="rect">
            <a:avLst/>
          </a:prstGeom>
        </p:spPr>
        <p:txBody>
          <a:bodyPr vert="horz" lIns="91440" tIns="45720" rIns="91440" bIns="45720" rtlCol="0" anchor="ctr"/>
          <a:lstStyle>
            <a:lvl1pPr algn="l">
              <a:defRPr sz="900" b="0" i="0">
                <a:solidFill>
                  <a:schemeClr val="tx1"/>
                </a:solidFill>
                <a:latin typeface="Biome Light" panose="020B0303030204020804" pitchFamily="34" charset="0"/>
                <a:cs typeface="Biome Light" panose="020B0303030204020804" pitchFamily="34" charset="0"/>
              </a:defRPr>
            </a:lvl1pPr>
          </a:lstStyle>
          <a:p>
            <a:fld id="{BEA2B195-2A6C-4DF8-B269-563C705C2F5D}" type="slidenum">
              <a:rPr lang="da-DK" smtClean="0"/>
              <a:pPr/>
              <a:t>‹nr.›</a:t>
            </a:fld>
            <a:endParaRPr lang="da-DK"/>
          </a:p>
        </p:txBody>
      </p:sp>
      <p:pic>
        <p:nvPicPr>
          <p:cNvPr id="4" name="Grafik 56">
            <a:extLst>
              <a:ext uri="{FF2B5EF4-FFF2-40B4-BE49-F238E27FC236}">
                <a16:creationId xmlns:a16="http://schemas.microsoft.com/office/drawing/2014/main" id="{3DF099B3-4E0C-49BA-BD54-F6DDFFDB1EA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509375" y="6225508"/>
            <a:ext cx="464217" cy="464217"/>
          </a:xfrm>
          <a:prstGeom prst="rect">
            <a:avLst/>
          </a:prstGeom>
        </p:spPr>
      </p:pic>
    </p:spTree>
    <p:extLst>
      <p:ext uri="{BB962C8B-B14F-4D97-AF65-F5344CB8AC3E}">
        <p14:creationId xmlns:p14="http://schemas.microsoft.com/office/powerpoint/2010/main" val="331616380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4_Information Layout Slide with Table">
    <p:spTree>
      <p:nvGrpSpPr>
        <p:cNvPr id="1" name=""/>
        <p:cNvGrpSpPr/>
        <p:nvPr/>
      </p:nvGrpSpPr>
      <p:grpSpPr>
        <a:xfrm>
          <a:off x="0" y="0"/>
          <a:ext cx="0" cy="0"/>
          <a:chOff x="0" y="0"/>
          <a:chExt cx="0" cy="0"/>
        </a:xfrm>
      </p:grpSpPr>
      <p:sp>
        <p:nvSpPr>
          <p:cNvPr id="7170" name="AutoShape 2"/>
          <p:cNvSpPr>
            <a:spLocks noChangeArrowheads="1"/>
          </p:cNvSpPr>
          <p:nvPr userDrawn="1"/>
        </p:nvSpPr>
        <p:spPr bwMode="auto">
          <a:xfrm>
            <a:off x="442050" y="1333500"/>
            <a:ext cx="11307900" cy="4724400"/>
          </a:xfrm>
          <a:prstGeom prst="roundRect">
            <a:avLst>
              <a:gd name="adj" fmla="val 8019"/>
            </a:avLst>
          </a:prstGeom>
          <a:solidFill>
            <a:srgbClr val="F0EFEF"/>
          </a:solidFill>
          <a:ln w="9525">
            <a:noFill/>
            <a:round/>
            <a:headEnd/>
            <a:tailEnd/>
          </a:ln>
        </p:spPr>
        <p:txBody>
          <a:bodyPr vert="horz" wrap="square" lIns="91440" tIns="45720" rIns="91440" bIns="45720" numCol="1" anchor="t" anchorCtr="0" compatLnSpc="1">
            <a:prstTxWarp prst="textNoShape">
              <a:avLst/>
            </a:prstTxWarp>
          </a:bodyPr>
          <a:lstStyle/>
          <a:p>
            <a:endParaRPr lang="da-DK" sz="1800"/>
          </a:p>
        </p:txBody>
      </p:sp>
      <p:sp>
        <p:nvSpPr>
          <p:cNvPr id="9" name="Text Placeholder 5"/>
          <p:cNvSpPr>
            <a:spLocks noGrp="1"/>
          </p:cNvSpPr>
          <p:nvPr>
            <p:ph type="body" sz="quarter" idx="20" hasCustomPrompt="1"/>
          </p:nvPr>
        </p:nvSpPr>
        <p:spPr>
          <a:xfrm>
            <a:off x="673099" y="782128"/>
            <a:ext cx="7772400" cy="419100"/>
          </a:xfrm>
          <a:prstGeom prst="rect">
            <a:avLst/>
          </a:prstGeom>
        </p:spPr>
        <p:txBody>
          <a:bodyPr/>
          <a:lstStyle>
            <a:lvl1pPr>
              <a:buNone/>
              <a:defRPr sz="2200" b="1" i="0">
                <a:solidFill>
                  <a:schemeClr val="bg1"/>
                </a:solidFill>
                <a:latin typeface="+mj-lt"/>
              </a:defRPr>
            </a:lvl1pPr>
          </a:lstStyle>
          <a:p>
            <a:pPr lvl="0"/>
            <a:r>
              <a:rPr lang="da-DK" err="1"/>
              <a:t>Click</a:t>
            </a:r>
            <a:r>
              <a:rPr lang="da-DK"/>
              <a:t> to </a:t>
            </a:r>
            <a:r>
              <a:rPr lang="da-DK" err="1"/>
              <a:t>edit</a:t>
            </a:r>
            <a:r>
              <a:rPr lang="da-DK"/>
              <a:t> </a:t>
            </a:r>
            <a:r>
              <a:rPr lang="da-DK" err="1"/>
              <a:t>text</a:t>
            </a:r>
            <a:endParaRPr lang="da-DK"/>
          </a:p>
        </p:txBody>
      </p:sp>
      <p:sp>
        <p:nvSpPr>
          <p:cNvPr id="10" name="Text Placeholder 8"/>
          <p:cNvSpPr>
            <a:spLocks noGrp="1"/>
          </p:cNvSpPr>
          <p:nvPr>
            <p:ph type="body" sz="quarter" idx="21"/>
          </p:nvPr>
        </p:nvSpPr>
        <p:spPr>
          <a:xfrm>
            <a:off x="785361" y="1570008"/>
            <a:ext cx="5010583" cy="4297392"/>
          </a:xfrm>
          <a:prstGeom prst="rect">
            <a:avLst/>
          </a:prstGeom>
        </p:spPr>
        <p:txBody>
          <a:bodyPr/>
          <a:lstStyle>
            <a:lvl1pPr marL="0" indent="0" algn="just">
              <a:lnSpc>
                <a:spcPct val="100000"/>
              </a:lnSpc>
              <a:spcBef>
                <a:spcPts val="0"/>
              </a:spcBef>
              <a:spcAft>
                <a:spcPts val="600"/>
              </a:spcAft>
              <a:buNone/>
              <a:defRPr sz="1400">
                <a:solidFill>
                  <a:schemeClr val="bg1"/>
                </a:solidFill>
                <a:latin typeface="+mn-lt"/>
                <a:ea typeface="Verdana" panose="020B0604030504040204" pitchFamily="34" charset="0"/>
                <a:cs typeface="Verdana" panose="020B0604030504040204" pitchFamily="34" charset="0"/>
              </a:defRPr>
            </a:lvl1pPr>
          </a:lstStyle>
          <a:p>
            <a:pPr lvl="0"/>
            <a:r>
              <a:rPr lang="da-DK" err="1"/>
              <a:t>Click</a:t>
            </a:r>
            <a:r>
              <a:rPr lang="da-DK"/>
              <a:t> to </a:t>
            </a:r>
            <a:r>
              <a:rPr lang="da-DK" err="1"/>
              <a:t>edit</a:t>
            </a:r>
            <a:r>
              <a:rPr lang="da-DK"/>
              <a:t> Master </a:t>
            </a:r>
            <a:r>
              <a:rPr lang="da-DK" err="1"/>
              <a:t>text</a:t>
            </a:r>
            <a:r>
              <a:rPr lang="da-DK"/>
              <a:t> styles</a:t>
            </a:r>
          </a:p>
        </p:txBody>
      </p:sp>
      <p:sp>
        <p:nvSpPr>
          <p:cNvPr id="17" name="Text Placeholder 8">
            <a:extLst>
              <a:ext uri="{FF2B5EF4-FFF2-40B4-BE49-F238E27FC236}">
                <a16:creationId xmlns:a16="http://schemas.microsoft.com/office/drawing/2014/main" id="{7D63F572-AB84-46AF-8A94-0B9091185D96}"/>
              </a:ext>
            </a:extLst>
          </p:cNvPr>
          <p:cNvSpPr>
            <a:spLocks noGrp="1"/>
          </p:cNvSpPr>
          <p:nvPr>
            <p:ph type="body" sz="quarter" idx="23"/>
          </p:nvPr>
        </p:nvSpPr>
        <p:spPr>
          <a:xfrm>
            <a:off x="6396059" y="1570008"/>
            <a:ext cx="5010581" cy="4297392"/>
          </a:xfrm>
          <a:prstGeom prst="rect">
            <a:avLst/>
          </a:prstGeom>
        </p:spPr>
        <p:txBody>
          <a:bodyPr/>
          <a:lstStyle>
            <a:lvl1pPr marL="0" indent="0" algn="just">
              <a:lnSpc>
                <a:spcPct val="100000"/>
              </a:lnSpc>
              <a:spcBef>
                <a:spcPts val="0"/>
              </a:spcBef>
              <a:spcAft>
                <a:spcPts val="600"/>
              </a:spcAft>
              <a:buNone/>
              <a:defRPr sz="1400">
                <a:solidFill>
                  <a:schemeClr val="bg1"/>
                </a:solidFill>
                <a:latin typeface="+mn-lt"/>
                <a:ea typeface="Verdana" panose="020B0604030504040204" pitchFamily="34" charset="0"/>
                <a:cs typeface="Verdana" panose="020B0604030504040204" pitchFamily="34" charset="0"/>
              </a:defRPr>
            </a:lvl1pPr>
          </a:lstStyle>
          <a:p>
            <a:pPr lvl="0"/>
            <a:r>
              <a:rPr lang="da-DK" err="1"/>
              <a:t>Click</a:t>
            </a:r>
            <a:r>
              <a:rPr lang="da-DK"/>
              <a:t> to </a:t>
            </a:r>
            <a:r>
              <a:rPr lang="da-DK" err="1"/>
              <a:t>edit</a:t>
            </a:r>
            <a:r>
              <a:rPr lang="da-DK"/>
              <a:t> Master </a:t>
            </a:r>
            <a:r>
              <a:rPr lang="da-DK" err="1"/>
              <a:t>text</a:t>
            </a:r>
            <a:r>
              <a:rPr lang="da-DK"/>
              <a:t> styles</a:t>
            </a:r>
          </a:p>
        </p:txBody>
      </p:sp>
    </p:spTree>
    <p:extLst>
      <p:ext uri="{BB962C8B-B14F-4D97-AF65-F5344CB8AC3E}">
        <p14:creationId xmlns:p14="http://schemas.microsoft.com/office/powerpoint/2010/main" val="459281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Punktopstilling">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568763" y="161995"/>
            <a:ext cx="1331200" cy="2044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 Placeholder 1"/>
          <p:cNvSpPr>
            <a:spLocks noGrp="1"/>
          </p:cNvSpPr>
          <p:nvPr>
            <p:ph type="body" sz="quarter" idx="13" hasCustomPrompt="1"/>
          </p:nvPr>
        </p:nvSpPr>
        <p:spPr>
          <a:xfrm>
            <a:off x="709609" y="720001"/>
            <a:ext cx="10114577" cy="460564"/>
          </a:xfrm>
          <a:prstGeom prst="rect">
            <a:avLst/>
          </a:prstGeom>
        </p:spPr>
        <p:txBody>
          <a:bodyPr>
            <a:normAutofit/>
          </a:bodyPr>
          <a:lstStyle>
            <a:lvl1pPr marL="0" indent="0">
              <a:buNone/>
              <a:defRPr>
                <a:solidFill>
                  <a:schemeClr val="accent1"/>
                </a:solidFill>
                <a:latin typeface="+mj-lt"/>
              </a:defRPr>
            </a:lvl1pPr>
          </a:lstStyle>
          <a:p>
            <a:r>
              <a:rPr lang="da-DK" dirty="0">
                <a:solidFill>
                  <a:schemeClr val="accent1"/>
                </a:solidFill>
              </a:rPr>
              <a:t>[Overskrift]</a:t>
            </a:r>
          </a:p>
        </p:txBody>
      </p:sp>
      <p:sp>
        <p:nvSpPr>
          <p:cNvPr id="7" name="Slide Number Placeholder 5"/>
          <p:cNvSpPr txBox="1">
            <a:spLocks/>
          </p:cNvSpPr>
          <p:nvPr userDrawn="1"/>
        </p:nvSpPr>
        <p:spPr>
          <a:xfrm>
            <a:off x="8730000" y="5990400"/>
            <a:ext cx="2743200" cy="365125"/>
          </a:xfrm>
          <a:prstGeom prst="rect">
            <a:avLst/>
          </a:prstGeom>
        </p:spPr>
        <p:txBody>
          <a:bodyPr vert="horz" lIns="91440" tIns="45720" rIns="91440" bIns="45720" rtlCol="0" anchor="ctr"/>
          <a:lstStyle>
            <a:defPPr>
              <a:defRPr lang="da-DK"/>
            </a:defPPr>
            <a:lvl1pPr marL="0" algn="r" defTabSz="914400" rtl="0" eaLnBrk="1" latinLnBrk="0" hangingPunct="1">
              <a:defRPr sz="1200" kern="1200">
                <a:solidFill>
                  <a:schemeClr val="accent1"/>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79368AF-1170-5D45-AB85-F739246C0D5C}" type="slidenum">
              <a:rPr lang="en-US" smtClean="0"/>
              <a:pPr/>
              <a:t>‹nr.›</a:t>
            </a:fld>
            <a:endParaRPr lang="en-US" dirty="0"/>
          </a:p>
        </p:txBody>
      </p:sp>
      <p:sp>
        <p:nvSpPr>
          <p:cNvPr id="10" name="Pladsholder til tekst 9"/>
          <p:cNvSpPr>
            <a:spLocks noGrp="1"/>
          </p:cNvSpPr>
          <p:nvPr>
            <p:ph type="body" sz="quarter" idx="14" hasCustomPrompt="1"/>
          </p:nvPr>
        </p:nvSpPr>
        <p:spPr>
          <a:xfrm>
            <a:off x="709609" y="1466335"/>
            <a:ext cx="10114577" cy="4524065"/>
          </a:xfrm>
          <a:prstGeom prst="rect">
            <a:avLst/>
          </a:prstGeom>
        </p:spPr>
        <p:txBody>
          <a:bodyPr>
            <a:normAutofit/>
          </a:bodyPr>
          <a:lstStyle>
            <a:lvl1pPr>
              <a:defRPr sz="2000" baseline="0">
                <a:solidFill>
                  <a:schemeClr val="bg1"/>
                </a:solidFill>
              </a:defRPr>
            </a:lvl1pPr>
            <a:lvl2pPr>
              <a:defRPr sz="1700">
                <a:solidFill>
                  <a:schemeClr val="bg1"/>
                </a:solidFill>
              </a:defRPr>
            </a:lvl2pPr>
            <a:lvl3pPr>
              <a:defRPr sz="1700">
                <a:solidFill>
                  <a:schemeClr val="bg1"/>
                </a:solidFill>
              </a:defRPr>
            </a:lvl3pPr>
            <a:lvl4pPr>
              <a:defRPr sz="1700">
                <a:solidFill>
                  <a:schemeClr val="bg1"/>
                </a:solidFill>
              </a:defRPr>
            </a:lvl4pPr>
            <a:lvl5pPr>
              <a:defRPr sz="1700">
                <a:solidFill>
                  <a:schemeClr val="bg1"/>
                </a:solidFill>
              </a:defRPr>
            </a:lvl5pPr>
          </a:lstStyle>
          <a:p>
            <a:pPr lvl="0"/>
            <a:r>
              <a:rPr lang="da-DK" dirty="0"/>
              <a:t>[Indsæt tekst]</a:t>
            </a:r>
          </a:p>
        </p:txBody>
      </p:sp>
    </p:spTree>
    <p:extLst>
      <p:ext uri="{BB962C8B-B14F-4D97-AF65-F5344CB8AC3E}">
        <p14:creationId xmlns:p14="http://schemas.microsoft.com/office/powerpoint/2010/main" val="22085011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Punktopstilling">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568763" y="161995"/>
            <a:ext cx="1331200" cy="2044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 Placeholder 1"/>
          <p:cNvSpPr>
            <a:spLocks noGrp="1"/>
          </p:cNvSpPr>
          <p:nvPr>
            <p:ph type="body" sz="quarter" idx="13" hasCustomPrompt="1"/>
          </p:nvPr>
        </p:nvSpPr>
        <p:spPr>
          <a:xfrm>
            <a:off x="709609" y="720001"/>
            <a:ext cx="10114577" cy="460564"/>
          </a:xfrm>
          <a:prstGeom prst="rect">
            <a:avLst/>
          </a:prstGeom>
        </p:spPr>
        <p:txBody>
          <a:bodyPr>
            <a:normAutofit/>
          </a:bodyPr>
          <a:lstStyle>
            <a:lvl1pPr marL="0" indent="0">
              <a:buNone/>
              <a:defRPr>
                <a:solidFill>
                  <a:schemeClr val="accent1"/>
                </a:solidFill>
                <a:latin typeface="+mj-lt"/>
              </a:defRPr>
            </a:lvl1pPr>
          </a:lstStyle>
          <a:p>
            <a:r>
              <a:rPr lang="da-DK" dirty="0">
                <a:solidFill>
                  <a:schemeClr val="accent1"/>
                </a:solidFill>
              </a:rPr>
              <a:t>[Overskrift]</a:t>
            </a:r>
          </a:p>
        </p:txBody>
      </p:sp>
      <p:sp>
        <p:nvSpPr>
          <p:cNvPr id="7" name="Slide Number Placeholder 5"/>
          <p:cNvSpPr txBox="1">
            <a:spLocks/>
          </p:cNvSpPr>
          <p:nvPr userDrawn="1"/>
        </p:nvSpPr>
        <p:spPr>
          <a:xfrm>
            <a:off x="8730000" y="5990400"/>
            <a:ext cx="2743200" cy="365125"/>
          </a:xfrm>
          <a:prstGeom prst="rect">
            <a:avLst/>
          </a:prstGeom>
        </p:spPr>
        <p:txBody>
          <a:bodyPr vert="horz" lIns="91440" tIns="45720" rIns="91440" bIns="45720" rtlCol="0" anchor="ctr"/>
          <a:lstStyle>
            <a:defPPr>
              <a:defRPr lang="da-DK"/>
            </a:defPPr>
            <a:lvl1pPr marL="0" algn="r" defTabSz="914400" rtl="0" eaLnBrk="1" latinLnBrk="0" hangingPunct="1">
              <a:defRPr sz="1200" kern="1200">
                <a:solidFill>
                  <a:schemeClr val="accent1"/>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79368AF-1170-5D45-AB85-F739246C0D5C}" type="slidenum">
              <a:rPr lang="en-US" smtClean="0"/>
              <a:pPr/>
              <a:t>‹nr.›</a:t>
            </a:fld>
            <a:endParaRPr lang="en-US" dirty="0"/>
          </a:p>
        </p:txBody>
      </p:sp>
      <p:sp>
        <p:nvSpPr>
          <p:cNvPr id="10" name="Pladsholder til tekst 9"/>
          <p:cNvSpPr>
            <a:spLocks noGrp="1"/>
          </p:cNvSpPr>
          <p:nvPr>
            <p:ph type="body" sz="quarter" idx="14" hasCustomPrompt="1"/>
          </p:nvPr>
        </p:nvSpPr>
        <p:spPr>
          <a:xfrm>
            <a:off x="709610" y="1900566"/>
            <a:ext cx="4867406" cy="4089834"/>
          </a:xfrm>
          <a:prstGeom prst="rect">
            <a:avLst/>
          </a:prstGeom>
        </p:spPr>
        <p:txBody>
          <a:bodyPr>
            <a:normAutofit/>
          </a:bodyPr>
          <a:lstStyle>
            <a:lvl1pPr>
              <a:defRPr sz="2000" baseline="0">
                <a:solidFill>
                  <a:schemeClr val="bg1"/>
                </a:solidFill>
              </a:defRPr>
            </a:lvl1pPr>
            <a:lvl2pPr>
              <a:defRPr sz="1700">
                <a:solidFill>
                  <a:schemeClr val="bg1"/>
                </a:solidFill>
              </a:defRPr>
            </a:lvl2pPr>
            <a:lvl3pPr>
              <a:defRPr sz="1700">
                <a:solidFill>
                  <a:schemeClr val="bg1"/>
                </a:solidFill>
              </a:defRPr>
            </a:lvl3pPr>
            <a:lvl4pPr>
              <a:defRPr sz="1700">
                <a:solidFill>
                  <a:schemeClr val="bg1"/>
                </a:solidFill>
              </a:defRPr>
            </a:lvl4pPr>
            <a:lvl5pPr>
              <a:defRPr sz="1700">
                <a:solidFill>
                  <a:schemeClr val="bg1"/>
                </a:solidFill>
              </a:defRPr>
            </a:lvl5pPr>
          </a:lstStyle>
          <a:p>
            <a:pPr lvl="0"/>
            <a:r>
              <a:rPr lang="da-DK" dirty="0"/>
              <a:t>[Indsæt tekst]</a:t>
            </a:r>
          </a:p>
        </p:txBody>
      </p:sp>
      <p:sp>
        <p:nvSpPr>
          <p:cNvPr id="11" name="Text Placeholder 1"/>
          <p:cNvSpPr>
            <a:spLocks noGrp="1"/>
          </p:cNvSpPr>
          <p:nvPr>
            <p:ph type="body" sz="quarter" idx="16" hasCustomPrompt="1"/>
          </p:nvPr>
        </p:nvSpPr>
        <p:spPr>
          <a:xfrm>
            <a:off x="709609" y="1464365"/>
            <a:ext cx="4867407" cy="299999"/>
          </a:xfrm>
          <a:prstGeom prst="rect">
            <a:avLst/>
          </a:prstGeom>
        </p:spPr>
        <p:txBody>
          <a:bodyPr>
            <a:normAutofit/>
          </a:bodyPr>
          <a:lstStyle>
            <a:lvl1pPr marL="0" indent="0">
              <a:buNone/>
              <a:defRPr sz="2000">
                <a:solidFill>
                  <a:schemeClr val="accent1"/>
                </a:solidFill>
                <a:latin typeface="+mj-lt"/>
              </a:defRPr>
            </a:lvl1pPr>
          </a:lstStyle>
          <a:p>
            <a:r>
              <a:rPr lang="da-DK" dirty="0">
                <a:solidFill>
                  <a:schemeClr val="accent1"/>
                </a:solidFill>
              </a:rPr>
              <a:t>[Underoverskrift]</a:t>
            </a:r>
          </a:p>
        </p:txBody>
      </p:sp>
      <p:sp>
        <p:nvSpPr>
          <p:cNvPr id="12" name="Text Placeholder 1"/>
          <p:cNvSpPr>
            <a:spLocks noGrp="1"/>
          </p:cNvSpPr>
          <p:nvPr>
            <p:ph type="body" sz="quarter" idx="17" hasCustomPrompt="1"/>
          </p:nvPr>
        </p:nvSpPr>
        <p:spPr>
          <a:xfrm>
            <a:off x="5997969" y="1464544"/>
            <a:ext cx="4867406" cy="299999"/>
          </a:xfrm>
          <a:prstGeom prst="rect">
            <a:avLst/>
          </a:prstGeom>
        </p:spPr>
        <p:txBody>
          <a:bodyPr>
            <a:normAutofit/>
          </a:bodyPr>
          <a:lstStyle>
            <a:lvl1pPr marL="0" indent="0">
              <a:buNone/>
              <a:defRPr sz="2000">
                <a:solidFill>
                  <a:schemeClr val="accent1"/>
                </a:solidFill>
                <a:latin typeface="+mj-lt"/>
              </a:defRPr>
            </a:lvl1pPr>
          </a:lstStyle>
          <a:p>
            <a:r>
              <a:rPr lang="da-DK" dirty="0">
                <a:solidFill>
                  <a:schemeClr val="accent1"/>
                </a:solidFill>
              </a:rPr>
              <a:t>[Underoverskrift]</a:t>
            </a:r>
          </a:p>
        </p:txBody>
      </p:sp>
      <p:sp>
        <p:nvSpPr>
          <p:cNvPr id="13" name="Pladsholder til tekst 9"/>
          <p:cNvSpPr>
            <a:spLocks noGrp="1"/>
          </p:cNvSpPr>
          <p:nvPr>
            <p:ph type="body" sz="quarter" idx="18" hasCustomPrompt="1"/>
          </p:nvPr>
        </p:nvSpPr>
        <p:spPr>
          <a:xfrm>
            <a:off x="5997969" y="1900566"/>
            <a:ext cx="4867406" cy="4089834"/>
          </a:xfrm>
          <a:prstGeom prst="rect">
            <a:avLst/>
          </a:prstGeom>
        </p:spPr>
        <p:txBody>
          <a:bodyPr>
            <a:normAutofit/>
          </a:bodyPr>
          <a:lstStyle>
            <a:lvl1pPr>
              <a:defRPr sz="2000" baseline="0">
                <a:solidFill>
                  <a:schemeClr val="bg1"/>
                </a:solidFill>
              </a:defRPr>
            </a:lvl1pPr>
            <a:lvl2pPr>
              <a:defRPr sz="1700">
                <a:solidFill>
                  <a:schemeClr val="bg1"/>
                </a:solidFill>
              </a:defRPr>
            </a:lvl2pPr>
            <a:lvl3pPr>
              <a:defRPr sz="1700">
                <a:solidFill>
                  <a:schemeClr val="bg1"/>
                </a:solidFill>
              </a:defRPr>
            </a:lvl3pPr>
            <a:lvl4pPr>
              <a:defRPr sz="1700">
                <a:solidFill>
                  <a:schemeClr val="bg1"/>
                </a:solidFill>
              </a:defRPr>
            </a:lvl4pPr>
            <a:lvl5pPr>
              <a:defRPr sz="1700">
                <a:solidFill>
                  <a:schemeClr val="bg1"/>
                </a:solidFill>
              </a:defRPr>
            </a:lvl5pPr>
          </a:lstStyle>
          <a:p>
            <a:pPr lvl="0"/>
            <a:r>
              <a:rPr lang="da-DK" dirty="0"/>
              <a:t>[Indsæt tekst]</a:t>
            </a:r>
          </a:p>
        </p:txBody>
      </p:sp>
    </p:spTree>
    <p:extLst>
      <p:ext uri="{BB962C8B-B14F-4D97-AF65-F5344CB8AC3E}">
        <p14:creationId xmlns:p14="http://schemas.microsoft.com/office/powerpoint/2010/main" val="9887124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Punktopstilling og andet element">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568763" y="161995"/>
            <a:ext cx="1331200" cy="2044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 Placeholder 1"/>
          <p:cNvSpPr>
            <a:spLocks noGrp="1"/>
          </p:cNvSpPr>
          <p:nvPr>
            <p:ph type="body" sz="quarter" idx="13" hasCustomPrompt="1"/>
          </p:nvPr>
        </p:nvSpPr>
        <p:spPr>
          <a:xfrm>
            <a:off x="709609" y="720001"/>
            <a:ext cx="10114577" cy="460564"/>
          </a:xfrm>
          <a:prstGeom prst="rect">
            <a:avLst/>
          </a:prstGeom>
        </p:spPr>
        <p:txBody>
          <a:bodyPr>
            <a:normAutofit/>
          </a:bodyPr>
          <a:lstStyle>
            <a:lvl1pPr marL="0" indent="0">
              <a:buNone/>
              <a:defRPr>
                <a:solidFill>
                  <a:schemeClr val="accent1"/>
                </a:solidFill>
                <a:latin typeface="+mj-lt"/>
              </a:defRPr>
            </a:lvl1pPr>
          </a:lstStyle>
          <a:p>
            <a:r>
              <a:rPr lang="da-DK" dirty="0">
                <a:solidFill>
                  <a:schemeClr val="accent1"/>
                </a:solidFill>
              </a:rPr>
              <a:t>[Overskrift]</a:t>
            </a:r>
          </a:p>
        </p:txBody>
      </p:sp>
      <p:sp>
        <p:nvSpPr>
          <p:cNvPr id="7" name="Slide Number Placeholder 5"/>
          <p:cNvSpPr txBox="1">
            <a:spLocks/>
          </p:cNvSpPr>
          <p:nvPr userDrawn="1"/>
        </p:nvSpPr>
        <p:spPr>
          <a:xfrm>
            <a:off x="8730000" y="5990400"/>
            <a:ext cx="2743200" cy="365125"/>
          </a:xfrm>
          <a:prstGeom prst="rect">
            <a:avLst/>
          </a:prstGeom>
        </p:spPr>
        <p:txBody>
          <a:bodyPr vert="horz" lIns="91440" tIns="45720" rIns="91440" bIns="45720" rtlCol="0" anchor="ctr"/>
          <a:lstStyle>
            <a:defPPr>
              <a:defRPr lang="da-DK"/>
            </a:defPPr>
            <a:lvl1pPr marL="0" algn="r" defTabSz="914400" rtl="0" eaLnBrk="1" latinLnBrk="0" hangingPunct="1">
              <a:defRPr sz="1200" kern="1200">
                <a:solidFill>
                  <a:schemeClr val="accent1"/>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79368AF-1170-5D45-AB85-F739246C0D5C}" type="slidenum">
              <a:rPr lang="en-US" smtClean="0"/>
              <a:pPr/>
              <a:t>‹nr.›</a:t>
            </a:fld>
            <a:endParaRPr lang="en-US" dirty="0"/>
          </a:p>
        </p:txBody>
      </p:sp>
      <p:sp>
        <p:nvSpPr>
          <p:cNvPr id="10" name="Pladsholder til tekst 9"/>
          <p:cNvSpPr>
            <a:spLocks noGrp="1"/>
          </p:cNvSpPr>
          <p:nvPr>
            <p:ph type="body" sz="quarter" idx="14" hasCustomPrompt="1"/>
          </p:nvPr>
        </p:nvSpPr>
        <p:spPr>
          <a:xfrm>
            <a:off x="709610" y="1442301"/>
            <a:ext cx="4867406" cy="4548099"/>
          </a:xfrm>
          <a:prstGeom prst="rect">
            <a:avLst/>
          </a:prstGeom>
        </p:spPr>
        <p:txBody>
          <a:bodyPr>
            <a:normAutofit/>
          </a:bodyPr>
          <a:lstStyle>
            <a:lvl1pPr>
              <a:defRPr sz="2000" baseline="0">
                <a:solidFill>
                  <a:schemeClr val="bg1"/>
                </a:solidFill>
              </a:defRPr>
            </a:lvl1pPr>
            <a:lvl2pPr>
              <a:defRPr sz="1700">
                <a:solidFill>
                  <a:schemeClr val="bg1"/>
                </a:solidFill>
              </a:defRPr>
            </a:lvl2pPr>
            <a:lvl3pPr>
              <a:defRPr sz="1700">
                <a:solidFill>
                  <a:schemeClr val="bg1"/>
                </a:solidFill>
              </a:defRPr>
            </a:lvl3pPr>
            <a:lvl4pPr>
              <a:defRPr sz="1700">
                <a:solidFill>
                  <a:schemeClr val="bg1"/>
                </a:solidFill>
              </a:defRPr>
            </a:lvl4pPr>
            <a:lvl5pPr>
              <a:defRPr sz="1700">
                <a:solidFill>
                  <a:schemeClr val="bg1"/>
                </a:solidFill>
              </a:defRPr>
            </a:lvl5pPr>
          </a:lstStyle>
          <a:p>
            <a:pPr lvl="0"/>
            <a:r>
              <a:rPr lang="da-DK" dirty="0"/>
              <a:t>[Indsæt tekst]</a:t>
            </a:r>
          </a:p>
        </p:txBody>
      </p:sp>
      <p:sp>
        <p:nvSpPr>
          <p:cNvPr id="3" name="Pladsholder til indhold 2"/>
          <p:cNvSpPr>
            <a:spLocks noGrp="1"/>
          </p:cNvSpPr>
          <p:nvPr>
            <p:ph sz="quarter" idx="15"/>
          </p:nvPr>
        </p:nvSpPr>
        <p:spPr>
          <a:xfrm>
            <a:off x="6045184" y="1443800"/>
            <a:ext cx="4867275" cy="4546600"/>
          </a:xfrm>
          <a:prstGeom prst="rect">
            <a:avLst/>
          </a:prstGeom>
        </p:spPr>
        <p:txBody>
          <a:bodyPr/>
          <a:lstStyle>
            <a:lvl1pPr>
              <a:defRPr sz="2000">
                <a:solidFill>
                  <a:schemeClr val="bg1"/>
                </a:solidFill>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endParaRPr lang="da-DK" dirty="0"/>
          </a:p>
        </p:txBody>
      </p:sp>
    </p:spTree>
    <p:extLst>
      <p:ext uri="{BB962C8B-B14F-4D97-AF65-F5344CB8AC3E}">
        <p14:creationId xmlns:p14="http://schemas.microsoft.com/office/powerpoint/2010/main" val="35123746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unktopstilling 2">
    <p:spTree>
      <p:nvGrpSpPr>
        <p:cNvPr id="1" name=""/>
        <p:cNvGrpSpPr/>
        <p:nvPr/>
      </p:nvGrpSpPr>
      <p:grpSpPr>
        <a:xfrm>
          <a:off x="0" y="0"/>
          <a:ext cx="0" cy="0"/>
          <a:chOff x="0" y="0"/>
          <a:chExt cx="0" cy="0"/>
        </a:xfrm>
      </p:grpSpPr>
      <p:pic>
        <p:nvPicPr>
          <p:cNvPr id="3" name="Billed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
        <p:nvSpPr>
          <p:cNvPr id="7" name="Text Placeholder 1"/>
          <p:cNvSpPr>
            <a:spLocks noGrp="1"/>
          </p:cNvSpPr>
          <p:nvPr>
            <p:ph type="body" sz="quarter" idx="13"/>
          </p:nvPr>
        </p:nvSpPr>
        <p:spPr>
          <a:xfrm>
            <a:off x="720000" y="720001"/>
            <a:ext cx="10114577" cy="634414"/>
          </a:xfrm>
          <a:prstGeom prst="rect">
            <a:avLst/>
          </a:prstGeom>
        </p:spPr>
        <p:txBody>
          <a:bodyPr/>
          <a:lstStyle>
            <a:lvl1pPr marL="0" indent="0">
              <a:buNone/>
              <a:defRPr>
                <a:solidFill>
                  <a:schemeClr val="accent1"/>
                </a:solidFill>
                <a:latin typeface="+mj-lt"/>
              </a:defRPr>
            </a:lvl1pPr>
          </a:lstStyle>
          <a:p>
            <a:pPr lvl="0"/>
            <a:r>
              <a:rPr lang="da-DK">
                <a:solidFill>
                  <a:schemeClr val="accent1"/>
                </a:solidFill>
              </a:rPr>
              <a:t>Rediger teksttypografien i masteren</a:t>
            </a:r>
          </a:p>
        </p:txBody>
      </p:sp>
      <p:pic>
        <p:nvPicPr>
          <p:cNvPr id="8"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568763" y="161995"/>
            <a:ext cx="1331200" cy="2044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Slide Number Placeholder 5"/>
          <p:cNvSpPr txBox="1">
            <a:spLocks/>
          </p:cNvSpPr>
          <p:nvPr userDrawn="1"/>
        </p:nvSpPr>
        <p:spPr>
          <a:xfrm>
            <a:off x="8730000" y="5990400"/>
            <a:ext cx="2743200" cy="365125"/>
          </a:xfrm>
          <a:prstGeom prst="rect">
            <a:avLst/>
          </a:prstGeom>
        </p:spPr>
        <p:txBody>
          <a:bodyPr vert="horz" lIns="91440" tIns="45720" rIns="91440" bIns="45720" rtlCol="0" anchor="ctr"/>
          <a:lstStyle>
            <a:defPPr>
              <a:defRPr lang="da-DK"/>
            </a:defPPr>
            <a:lvl1pPr marL="0" algn="r" defTabSz="914400" rtl="0" eaLnBrk="1" latinLnBrk="0" hangingPunct="1">
              <a:defRPr sz="1200" kern="1200">
                <a:solidFill>
                  <a:schemeClr val="accent1"/>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79368AF-1170-5D45-AB85-F739246C0D5C}" type="slidenum">
              <a:rPr lang="en-US" smtClean="0"/>
              <a:pPr/>
              <a:t>‹nr.›</a:t>
            </a:fld>
            <a:endParaRPr lang="en-US" dirty="0"/>
          </a:p>
        </p:txBody>
      </p:sp>
      <p:sp>
        <p:nvSpPr>
          <p:cNvPr id="4" name="Pladsholder til tekst 3"/>
          <p:cNvSpPr>
            <a:spLocks noGrp="1"/>
          </p:cNvSpPr>
          <p:nvPr>
            <p:ph type="body" sz="quarter" idx="14" hasCustomPrompt="1"/>
          </p:nvPr>
        </p:nvSpPr>
        <p:spPr>
          <a:xfrm>
            <a:off x="720725" y="1621410"/>
            <a:ext cx="10113963" cy="4368228"/>
          </a:xfrm>
          <a:prstGeom prst="rect">
            <a:avLst/>
          </a:prstGeom>
        </p:spPr>
        <p:txBody>
          <a:bodyPr>
            <a:normAutofit/>
          </a:bodyPr>
          <a:lstStyle>
            <a:lvl1pPr>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dirty="0"/>
              <a:t>[Indsæt tekst]</a:t>
            </a:r>
          </a:p>
        </p:txBody>
      </p:sp>
    </p:spTree>
    <p:extLst>
      <p:ext uri="{BB962C8B-B14F-4D97-AF65-F5344CB8AC3E}">
        <p14:creationId xmlns:p14="http://schemas.microsoft.com/office/powerpoint/2010/main" val="20337537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akkeside 01">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0000" y="707289"/>
            <a:ext cx="1647568" cy="254000"/>
          </a:xfrm>
          <a:prstGeom prst="rect">
            <a:avLst/>
          </a:prstGeom>
        </p:spPr>
      </p:pic>
      <p:sp>
        <p:nvSpPr>
          <p:cNvPr id="4" name="TextBox 3"/>
          <p:cNvSpPr txBox="1"/>
          <p:nvPr userDrawn="1"/>
        </p:nvSpPr>
        <p:spPr>
          <a:xfrm>
            <a:off x="9005454" y="6282102"/>
            <a:ext cx="2566554" cy="338554"/>
          </a:xfrm>
          <a:prstGeom prst="rect">
            <a:avLst/>
          </a:prstGeom>
          <a:solidFill>
            <a:schemeClr val="tx1"/>
          </a:solidFill>
        </p:spPr>
        <p:txBody>
          <a:bodyPr wrap="square" rtlCol="0">
            <a:spAutoFit/>
          </a:bodyPr>
          <a:lstStyle/>
          <a:p>
            <a:pPr algn="r"/>
            <a:r>
              <a:rPr lang="en-US" sz="1600" dirty="0">
                <a:solidFill>
                  <a:schemeClr val="accent1"/>
                </a:solidFill>
                <a:latin typeface="Arial" charset="0"/>
                <a:ea typeface="Arial" charset="0"/>
                <a:cs typeface="Arial" charset="0"/>
              </a:rPr>
              <a:t>klimaraadet.dk</a:t>
            </a:r>
          </a:p>
        </p:txBody>
      </p:sp>
      <p:sp>
        <p:nvSpPr>
          <p:cNvPr id="7" name="Title 1"/>
          <p:cNvSpPr>
            <a:spLocks noGrp="1"/>
          </p:cNvSpPr>
          <p:nvPr>
            <p:ph type="title" hasCustomPrompt="1"/>
          </p:nvPr>
        </p:nvSpPr>
        <p:spPr>
          <a:xfrm>
            <a:off x="681900" y="5561180"/>
            <a:ext cx="8746118" cy="720922"/>
          </a:xfrm>
          <a:prstGeom prst="rect">
            <a:avLst/>
          </a:prstGeom>
          <a:solidFill>
            <a:schemeClr val="tx1"/>
          </a:solidFill>
        </p:spPr>
        <p:txBody>
          <a:bodyPr lIns="0">
            <a:normAutofit/>
          </a:bodyPr>
          <a:lstStyle>
            <a:lvl1pPr>
              <a:defRPr baseline="0">
                <a:solidFill>
                  <a:schemeClr val="accent1"/>
                </a:solidFill>
              </a:defRPr>
            </a:lvl1pPr>
          </a:lstStyle>
          <a:p>
            <a:r>
              <a:rPr lang="da-DK" dirty="0"/>
              <a:t>[Indsæt tak for opmærksomheden]</a:t>
            </a:r>
            <a:endParaRPr lang="en-US" dirty="0"/>
          </a:p>
        </p:txBody>
      </p:sp>
    </p:spTree>
    <p:extLst>
      <p:ext uri="{BB962C8B-B14F-4D97-AF65-F5344CB8AC3E}">
        <p14:creationId xmlns:p14="http://schemas.microsoft.com/office/powerpoint/2010/main" val="6691160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18" Type="http://schemas.openxmlformats.org/officeDocument/2006/relationships/slideLayout" Target="../slideLayouts/slideLayout44.xml"/><Relationship Id="rId3" Type="http://schemas.openxmlformats.org/officeDocument/2006/relationships/slideLayout" Target="../slideLayouts/slideLayout29.xml"/><Relationship Id="rId21" Type="http://schemas.openxmlformats.org/officeDocument/2006/relationships/image" Target="../media/image13.png"/><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slideLayout" Target="../slideLayouts/slideLayout43.xml"/><Relationship Id="rId2" Type="http://schemas.openxmlformats.org/officeDocument/2006/relationships/slideLayout" Target="../slideLayouts/slideLayout28.xml"/><Relationship Id="rId16" Type="http://schemas.openxmlformats.org/officeDocument/2006/relationships/slideLayout" Target="../slideLayouts/slideLayout42.xml"/><Relationship Id="rId20" Type="http://schemas.openxmlformats.org/officeDocument/2006/relationships/theme" Target="../theme/theme3.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10" Type="http://schemas.openxmlformats.org/officeDocument/2006/relationships/slideLayout" Target="../slideLayouts/slideLayout36.xml"/><Relationship Id="rId19" Type="http://schemas.openxmlformats.org/officeDocument/2006/relationships/slideLayout" Target="../slideLayouts/slideLayout45.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 Id="rId22" Type="http://schemas.openxmlformats.org/officeDocument/2006/relationships/image" Target="../media/image14.sv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122783"/>
      </p:ext>
    </p:extLst>
  </p:cSld>
  <p:clrMap bg1="dk1" tx1="lt1" bg2="dk2" tx2="lt2" accent1="accent1" accent2="accent2" accent3="accent3" accent4="accent4" accent5="accent5" accent6="accent6" hlink="hlink" folHlink="folHlink"/>
  <p:sldLayoutIdLst>
    <p:sldLayoutId id="2147483693" r:id="rId1"/>
    <p:sldLayoutId id="2147483730" r:id="rId2"/>
    <p:sldLayoutId id="2147483694" r:id="rId3"/>
    <p:sldLayoutId id="2147483689" r:id="rId4"/>
    <p:sldLayoutId id="2147483704" r:id="rId5"/>
    <p:sldLayoutId id="2147483691" r:id="rId6"/>
    <p:sldLayoutId id="2147483692" r:id="rId7"/>
    <p:sldLayoutId id="2147483690" r:id="rId8"/>
    <p:sldLayoutId id="2147483664" r:id="rId9"/>
    <p:sldLayoutId id="2147483695" r:id="rId10"/>
    <p:sldLayoutId id="2147483696" r:id="rId11"/>
  </p:sldLayoutIdLst>
  <p:hf hdr="0" ftr="0" dt="0"/>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2313305"/>
      </p:ext>
    </p:extLst>
  </p:cSld>
  <p:clrMap bg1="dk1" tx1="lt1" bg2="dk2" tx2="lt2" accent1="accent1" accent2="accent2" accent3="accent3" accent4="accent4" accent5="accent5" accent6="accent6" hlink="hlink" folHlink="folHlink"/>
  <p:sldLayoutIdLst>
    <p:sldLayoutId id="2147483698" r:id="rId1"/>
    <p:sldLayoutId id="2147483700" r:id="rId2"/>
    <p:sldLayoutId id="2147483702" r:id="rId3"/>
    <p:sldLayoutId id="2147483706" r:id="rId4"/>
    <p:sldLayoutId id="2147483714" r:id="rId5"/>
    <p:sldLayoutId id="2147483716" r:id="rId6"/>
    <p:sldLayoutId id="2147483712" r:id="rId7"/>
    <p:sldLayoutId id="2147483718" r:id="rId8"/>
    <p:sldLayoutId id="2147483708" r:id="rId9"/>
    <p:sldLayoutId id="2147483729" r:id="rId10"/>
    <p:sldLayoutId id="2147483722" r:id="rId11"/>
    <p:sldLayoutId id="2147483724" r:id="rId12"/>
    <p:sldLayoutId id="2147483710" r:id="rId13"/>
    <p:sldLayoutId id="2147483726" r:id="rId14"/>
    <p:sldLayoutId id="2147483728" r:id="rId15"/>
  </p:sldLayoutIdLst>
  <p:hf hdr="0" ftr="0" dt="0"/>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CE9DCCB-1D64-4F91-A723-04FC014E3982}"/>
              </a:ext>
            </a:extLst>
          </p:cNvPr>
          <p:cNvSpPr>
            <a:spLocks noGrp="1"/>
          </p:cNvSpPr>
          <p:nvPr>
            <p:ph type="title"/>
          </p:nvPr>
        </p:nvSpPr>
        <p:spPr>
          <a:xfrm>
            <a:off x="823595" y="365125"/>
            <a:ext cx="10515600" cy="1325563"/>
          </a:xfrm>
          <a:prstGeom prst="rect">
            <a:avLst/>
          </a:prstGeom>
        </p:spPr>
        <p:txBody>
          <a:bodyPr vert="horz" lIns="91440" tIns="45720" rIns="91440" bIns="45720" rtlCol="0" anchor="ctr">
            <a:normAutofit/>
          </a:bodyPr>
          <a:lstStyle/>
          <a:p>
            <a:r>
              <a:rPr lang="da-DK" err="1"/>
              <a:t>Click</a:t>
            </a:r>
            <a:r>
              <a:rPr lang="da-DK"/>
              <a:t> to </a:t>
            </a:r>
            <a:r>
              <a:rPr lang="da-DK" err="1"/>
              <a:t>edit</a:t>
            </a:r>
            <a:r>
              <a:rPr lang="da-DK"/>
              <a:t> Master </a:t>
            </a:r>
            <a:r>
              <a:rPr lang="da-DK" err="1"/>
              <a:t>title</a:t>
            </a:r>
            <a:r>
              <a:rPr lang="da-DK"/>
              <a:t> style</a:t>
            </a:r>
          </a:p>
        </p:txBody>
      </p:sp>
      <p:sp>
        <p:nvSpPr>
          <p:cNvPr id="3" name="Text Placeholder 2">
            <a:extLst>
              <a:ext uri="{FF2B5EF4-FFF2-40B4-BE49-F238E27FC236}">
                <a16:creationId xmlns:a16="http://schemas.microsoft.com/office/drawing/2014/main" id="{9DD76B60-5E70-4821-86D9-B663841B8F7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err="1"/>
              <a:t>Click</a:t>
            </a:r>
            <a:r>
              <a:rPr lang="da-DK"/>
              <a:t> to </a:t>
            </a:r>
            <a:r>
              <a:rPr lang="da-DK" err="1"/>
              <a:t>edit</a:t>
            </a:r>
            <a:r>
              <a:rPr lang="da-DK"/>
              <a:t> Master </a:t>
            </a:r>
            <a:r>
              <a:rPr lang="da-DK" err="1"/>
              <a:t>text</a:t>
            </a:r>
            <a:r>
              <a:rPr lang="da-DK"/>
              <a:t> styles</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pic>
        <p:nvPicPr>
          <p:cNvPr id="10" name="Grafik 56">
            <a:extLst>
              <a:ext uri="{FF2B5EF4-FFF2-40B4-BE49-F238E27FC236}">
                <a16:creationId xmlns:a16="http://schemas.microsoft.com/office/drawing/2014/main" id="{10AFA173-6831-E948-9B84-9603DC77A1B8}"/>
              </a:ext>
            </a:extLst>
          </p:cNvPr>
          <p:cNvPicPr>
            <a:picLocks noChangeAspect="1"/>
          </p:cNvPicPr>
          <p:nvPr userDrawn="1"/>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11509375" y="6225508"/>
            <a:ext cx="464217" cy="464217"/>
          </a:xfrm>
          <a:prstGeom prst="rect">
            <a:avLst/>
          </a:prstGeom>
        </p:spPr>
      </p:pic>
      <p:sp>
        <p:nvSpPr>
          <p:cNvPr id="11" name="Footer Placeholder 4">
            <a:extLst>
              <a:ext uri="{FF2B5EF4-FFF2-40B4-BE49-F238E27FC236}">
                <a16:creationId xmlns:a16="http://schemas.microsoft.com/office/drawing/2014/main" id="{C4FA5E4E-766F-724E-8F8F-CC1E0A157441}"/>
              </a:ext>
            </a:extLst>
          </p:cNvPr>
          <p:cNvSpPr>
            <a:spLocks noGrp="1"/>
          </p:cNvSpPr>
          <p:nvPr>
            <p:ph type="ftr" sz="quarter" idx="3"/>
          </p:nvPr>
        </p:nvSpPr>
        <p:spPr>
          <a:xfrm>
            <a:off x="823595" y="6356350"/>
            <a:ext cx="4114800" cy="365125"/>
          </a:xfrm>
          <a:prstGeom prst="rect">
            <a:avLst/>
          </a:prstGeom>
        </p:spPr>
        <p:txBody>
          <a:bodyPr vert="horz" lIns="91440" tIns="45720" rIns="91440" bIns="45720" rtlCol="0" anchor="ctr"/>
          <a:lstStyle>
            <a:lvl1pPr algn="l">
              <a:defRPr sz="900" b="0" i="0">
                <a:solidFill>
                  <a:schemeClr val="tx1"/>
                </a:solidFill>
                <a:latin typeface="Biome Light" panose="020B0303030204020804" pitchFamily="34" charset="0"/>
                <a:cs typeface="Biome Light" panose="020B0303030204020804" pitchFamily="34" charset="0"/>
              </a:defRPr>
            </a:lvl1pPr>
          </a:lstStyle>
          <a:p>
            <a:fld id="{BEA2B195-2A6C-4DF8-B269-563C705C2F5D}" type="slidenum">
              <a:rPr lang="da-DK" smtClean="0"/>
              <a:pPr/>
              <a:t>‹nr.›</a:t>
            </a:fld>
            <a:endParaRPr lang="da-DK"/>
          </a:p>
        </p:txBody>
      </p:sp>
    </p:spTree>
    <p:extLst>
      <p:ext uri="{BB962C8B-B14F-4D97-AF65-F5344CB8AC3E}">
        <p14:creationId xmlns:p14="http://schemas.microsoft.com/office/powerpoint/2010/main" val="3125767126"/>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 id="2147483743" r:id="rId12"/>
    <p:sldLayoutId id="2147483744" r:id="rId13"/>
    <p:sldLayoutId id="2147483745" r:id="rId14"/>
    <p:sldLayoutId id="2147483746" r:id="rId15"/>
    <p:sldLayoutId id="2147483747" r:id="rId16"/>
    <p:sldLayoutId id="2147483748" r:id="rId17"/>
    <p:sldLayoutId id="2147483749" r:id="rId18"/>
    <p:sldLayoutId id="2147483750" r:id="rId19"/>
  </p:sldLayoutIdLst>
  <p:hf sldNum="0" hdr="0" dt="0"/>
  <p:txStyles>
    <p:titleStyle>
      <a:lvl1pPr algn="l" defTabSz="914400" rtl="0" eaLnBrk="1" latinLnBrk="0" hangingPunct="1">
        <a:lnSpc>
          <a:spcPct val="90000"/>
        </a:lnSpc>
        <a:spcBef>
          <a:spcPct val="0"/>
        </a:spcBef>
        <a:buNone/>
        <a:defRPr sz="3600" b="0" i="0" kern="1200" baseline="0">
          <a:solidFill>
            <a:schemeClr val="accent1"/>
          </a:solidFill>
          <a:latin typeface="Biome" panose="020B0503030204020804" pitchFamily="34" charset="0"/>
          <a:ea typeface="+mj-ea"/>
          <a:cs typeface="Biome" panose="020B0503030204020804" pitchFamily="34" charset="0"/>
        </a:defRPr>
      </a:lvl1pPr>
    </p:titleStyle>
    <p:bodyStyle>
      <a:lvl1pPr marL="228600" indent="-228600" algn="l" defTabSz="914400" rtl="0" eaLnBrk="1" latinLnBrk="0" hangingPunct="1">
        <a:lnSpc>
          <a:spcPct val="130000"/>
        </a:lnSpc>
        <a:spcBef>
          <a:spcPts val="1000"/>
        </a:spcBef>
        <a:buFont typeface="Arial" panose="020B0604020202020204" pitchFamily="34" charset="0"/>
        <a:buChar char="•"/>
        <a:defRPr sz="2000" b="0" i="0" kern="1200">
          <a:solidFill>
            <a:schemeClr val="tx1"/>
          </a:solidFill>
          <a:latin typeface="Biome Light" panose="020B0303030204020804" pitchFamily="34" charset="0"/>
          <a:ea typeface="+mn-ea"/>
          <a:cs typeface="Biome Light" panose="020B0303030204020804" pitchFamily="34" charset="0"/>
        </a:defRPr>
      </a:lvl1pPr>
      <a:lvl2pPr marL="538163" indent="-265113" algn="l" defTabSz="914400" rtl="0" eaLnBrk="1" latinLnBrk="0" hangingPunct="1">
        <a:lnSpc>
          <a:spcPts val="1820"/>
        </a:lnSpc>
        <a:spcBef>
          <a:spcPts val="600"/>
        </a:spcBef>
        <a:buFont typeface="Normal systemskrift"/>
        <a:buChar char="—"/>
        <a:tabLst/>
        <a:defRPr sz="1400" b="0" i="0" kern="1200">
          <a:solidFill>
            <a:schemeClr val="tx1"/>
          </a:solidFill>
          <a:latin typeface="Biome Light" panose="020B0303030204020804" pitchFamily="34" charset="0"/>
          <a:ea typeface="+mn-ea"/>
          <a:cs typeface="Biome Light" panose="020B0303030204020804" pitchFamily="34" charset="0"/>
        </a:defRPr>
      </a:lvl2pPr>
      <a:lvl3pPr marL="801688" indent="-254000" algn="l" defTabSz="914400" rtl="0" eaLnBrk="1" latinLnBrk="0" hangingPunct="1">
        <a:lnSpc>
          <a:spcPts val="1820"/>
        </a:lnSpc>
        <a:spcBef>
          <a:spcPts val="600"/>
        </a:spcBef>
        <a:buFont typeface="Normal systemskrift"/>
        <a:buChar char="—"/>
        <a:tabLst/>
        <a:defRPr sz="1400" b="0" i="0" kern="1200">
          <a:solidFill>
            <a:schemeClr val="tx1"/>
          </a:solidFill>
          <a:latin typeface="Biome Light" panose="020B0303030204020804" pitchFamily="34" charset="0"/>
          <a:ea typeface="+mn-ea"/>
          <a:cs typeface="Biome Light" panose="020B0303030204020804" pitchFamily="34" charset="0"/>
        </a:defRPr>
      </a:lvl3pPr>
      <a:lvl4pPr marL="1076325" indent="-254000" algn="l" defTabSz="914400" rtl="0" eaLnBrk="1" latinLnBrk="0" hangingPunct="1">
        <a:lnSpc>
          <a:spcPts val="1820"/>
        </a:lnSpc>
        <a:spcBef>
          <a:spcPts val="600"/>
        </a:spcBef>
        <a:buFont typeface="Normal systemskrift"/>
        <a:buChar char="—"/>
        <a:tabLst/>
        <a:defRPr sz="1400" b="0" i="0" kern="1200">
          <a:solidFill>
            <a:schemeClr val="tx1"/>
          </a:solidFill>
          <a:latin typeface="Biome Light" panose="020B0303030204020804" pitchFamily="34" charset="0"/>
          <a:ea typeface="+mn-ea"/>
          <a:cs typeface="Biome Light" panose="020B0303030204020804" pitchFamily="34" charset="0"/>
        </a:defRPr>
      </a:lvl4pPr>
      <a:lvl5pPr marL="1339850" indent="-254000" algn="l" defTabSz="914400" rtl="0" eaLnBrk="1" latinLnBrk="0" hangingPunct="1">
        <a:lnSpc>
          <a:spcPts val="1820"/>
        </a:lnSpc>
        <a:spcBef>
          <a:spcPts val="600"/>
        </a:spcBef>
        <a:buFont typeface="Normal systemskrift"/>
        <a:buChar char="—"/>
        <a:tabLst/>
        <a:defRPr sz="1400" b="0" i="0" kern="1200">
          <a:solidFill>
            <a:schemeClr val="tx1"/>
          </a:solidFill>
          <a:latin typeface="Biome Light" panose="020B0303030204020804" pitchFamily="34" charset="0"/>
          <a:ea typeface="+mn-ea"/>
          <a:cs typeface="Biome Light" panose="020B03030302040208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139">
          <p15:clr>
            <a:srgbClr val="F26B43"/>
          </p15:clr>
        </p15:guide>
        <p15:guide id="2" pos="506">
          <p15:clr>
            <a:srgbClr val="F26B43"/>
          </p15:clr>
        </p15:guide>
        <p15:guide id="3" pos="7151">
          <p15:clr>
            <a:srgbClr val="F26B43"/>
          </p15:clr>
        </p15:guide>
        <p15:guide id="4" orient="horz" pos="3906">
          <p15:clr>
            <a:srgbClr val="F26B43"/>
          </p15:clr>
        </p15:guide>
        <p15:guide id="5" pos="3840">
          <p15:clr>
            <a:srgbClr val="F26B43"/>
          </p15:clr>
        </p15:guide>
        <p15:guide id="6" orient="horz" pos="2455">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a-DK" dirty="0"/>
              <a:t>Europas energikrise − hvordan løser vi den?</a:t>
            </a:r>
          </a:p>
        </p:txBody>
      </p:sp>
      <p:sp>
        <p:nvSpPr>
          <p:cNvPr id="3" name="Pladsholder til tekst 2"/>
          <p:cNvSpPr>
            <a:spLocks noGrp="1"/>
          </p:cNvSpPr>
          <p:nvPr>
            <p:ph type="body" sz="quarter" idx="13"/>
          </p:nvPr>
        </p:nvSpPr>
        <p:spPr>
          <a:xfrm>
            <a:off x="599184" y="5307476"/>
            <a:ext cx="5348535" cy="727564"/>
          </a:xfrm>
        </p:spPr>
        <p:txBody>
          <a:bodyPr>
            <a:normAutofit/>
          </a:bodyPr>
          <a:lstStyle/>
          <a:p>
            <a:r>
              <a:rPr lang="da-DK" dirty="0"/>
              <a:t>Peter Møllgaard</a:t>
            </a:r>
          </a:p>
          <a:p>
            <a:r>
              <a:rPr lang="da-DK" sz="1400" dirty="0"/>
              <a:t>Professor, dekan og formand for Klimarådet</a:t>
            </a:r>
          </a:p>
        </p:txBody>
      </p:sp>
    </p:spTree>
    <p:extLst>
      <p:ext uri="{BB962C8B-B14F-4D97-AF65-F5344CB8AC3E}">
        <p14:creationId xmlns:p14="http://schemas.microsoft.com/office/powerpoint/2010/main" val="26550362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DE4A4FF1-BA65-4F32-AF38-299FF8F556C6}"/>
              </a:ext>
            </a:extLst>
          </p:cNvPr>
          <p:cNvSpPr>
            <a:spLocks noGrp="1"/>
          </p:cNvSpPr>
          <p:nvPr>
            <p:ph type="body" sz="quarter" idx="13"/>
          </p:nvPr>
        </p:nvSpPr>
        <p:spPr>
          <a:xfrm>
            <a:off x="709609" y="720001"/>
            <a:ext cx="10495947" cy="460564"/>
          </a:xfrm>
        </p:spPr>
        <p:txBody>
          <a:bodyPr>
            <a:noAutofit/>
          </a:bodyPr>
          <a:lstStyle/>
          <a:p>
            <a:r>
              <a:rPr lang="da-DK" sz="2400" dirty="0"/>
              <a:t>Fremtidens </a:t>
            </a:r>
            <a:r>
              <a:rPr lang="da-DK" sz="2400" dirty="0" err="1"/>
              <a:t>elsystem</a:t>
            </a:r>
            <a:r>
              <a:rPr lang="da-DK" sz="2400" dirty="0"/>
              <a:t> vil se markant anderledes ud end i dag</a:t>
            </a:r>
          </a:p>
        </p:txBody>
      </p:sp>
      <p:sp>
        <p:nvSpPr>
          <p:cNvPr id="3" name="Pladsholder til tekst 2">
            <a:extLst>
              <a:ext uri="{FF2B5EF4-FFF2-40B4-BE49-F238E27FC236}">
                <a16:creationId xmlns:a16="http://schemas.microsoft.com/office/drawing/2014/main" id="{654C0B78-288F-4C5D-88E4-2527C60FC127}"/>
              </a:ext>
            </a:extLst>
          </p:cNvPr>
          <p:cNvSpPr>
            <a:spLocks noGrp="1"/>
          </p:cNvSpPr>
          <p:nvPr>
            <p:ph type="body" sz="quarter" idx="14"/>
          </p:nvPr>
        </p:nvSpPr>
        <p:spPr>
          <a:xfrm>
            <a:off x="709609" y="1180565"/>
            <a:ext cx="10495947" cy="4957434"/>
          </a:xfrm>
          <a:solidFill>
            <a:schemeClr val="accent4">
              <a:lumMod val="20000"/>
              <a:lumOff val="80000"/>
            </a:schemeClr>
          </a:solidFill>
          <a:ln w="19050">
            <a:solidFill>
              <a:schemeClr val="tx1"/>
            </a:solidFill>
          </a:ln>
        </p:spPr>
        <p:txBody>
          <a:bodyPr/>
          <a:lstStyle/>
          <a:p>
            <a:pPr marL="0" indent="0">
              <a:buNone/>
            </a:pPr>
            <a:r>
              <a:rPr lang="da-DK" dirty="0"/>
              <a:t> </a:t>
            </a:r>
          </a:p>
        </p:txBody>
      </p:sp>
      <p:sp>
        <p:nvSpPr>
          <p:cNvPr id="6" name="Tekstfelt 5">
            <a:extLst>
              <a:ext uri="{FF2B5EF4-FFF2-40B4-BE49-F238E27FC236}">
                <a16:creationId xmlns:a16="http://schemas.microsoft.com/office/drawing/2014/main" id="{81B49108-C9B8-43E4-8495-0197276A7F13}"/>
              </a:ext>
            </a:extLst>
          </p:cNvPr>
          <p:cNvSpPr txBox="1"/>
          <p:nvPr/>
        </p:nvSpPr>
        <p:spPr>
          <a:xfrm>
            <a:off x="982762" y="2061391"/>
            <a:ext cx="4991318" cy="3277820"/>
          </a:xfrm>
          <a:prstGeom prst="rect">
            <a:avLst/>
          </a:prstGeom>
          <a:solidFill>
            <a:schemeClr val="accent1"/>
          </a:solidFill>
        </p:spPr>
        <p:txBody>
          <a:bodyPr wrap="square" rtlCol="0">
            <a:spAutoFit/>
          </a:bodyPr>
          <a:lstStyle/>
          <a:p>
            <a:endParaRPr lang="da-DK" dirty="0"/>
          </a:p>
          <a:p>
            <a:r>
              <a:rPr lang="da-DK" dirty="0"/>
              <a:t>Tre vigtige dimensioner i fremtidens energisystem:</a:t>
            </a:r>
          </a:p>
          <a:p>
            <a:endParaRPr lang="da-DK" dirty="0"/>
          </a:p>
          <a:p>
            <a:pPr marL="457200" indent="-457200">
              <a:lnSpc>
                <a:spcPct val="150000"/>
              </a:lnSpc>
              <a:buFont typeface="+mj-lt"/>
              <a:buAutoNum type="arabicPeriod"/>
            </a:pPr>
            <a:r>
              <a:rPr lang="da-DK" dirty="0"/>
              <a:t>Tilstrækkelig grøn strøm til elektrificering</a:t>
            </a:r>
          </a:p>
          <a:p>
            <a:pPr marL="457200" indent="-457200">
              <a:lnSpc>
                <a:spcPct val="150000"/>
              </a:lnSpc>
              <a:buFont typeface="+mj-lt"/>
              <a:buAutoNum type="arabicPeriod"/>
            </a:pPr>
            <a:r>
              <a:rPr lang="da-DK" dirty="0"/>
              <a:t>Lave omkostninger</a:t>
            </a:r>
          </a:p>
          <a:p>
            <a:pPr marL="457200" indent="-457200">
              <a:lnSpc>
                <a:spcPct val="150000"/>
              </a:lnSpc>
              <a:buFont typeface="+mj-lt"/>
              <a:buAutoNum type="arabicPeriod"/>
            </a:pPr>
            <a:r>
              <a:rPr lang="da-DK" dirty="0"/>
              <a:t>Høj forsyningssikkerhed</a:t>
            </a:r>
          </a:p>
          <a:p>
            <a:pPr marL="457200" indent="-457200">
              <a:buFont typeface="+mj-lt"/>
              <a:buAutoNum type="arabicPeriod"/>
            </a:pPr>
            <a:endParaRPr lang="da-DK" dirty="0"/>
          </a:p>
          <a:p>
            <a:endParaRPr lang="da-DK" dirty="0"/>
          </a:p>
          <a:p>
            <a:pPr marL="457200" indent="-457200">
              <a:buFont typeface="+mj-lt"/>
              <a:buAutoNum type="arabicPeriod"/>
            </a:pPr>
            <a:endParaRPr lang="da-DK" dirty="0"/>
          </a:p>
        </p:txBody>
      </p:sp>
      <p:pic>
        <p:nvPicPr>
          <p:cNvPr id="8" name="Billede 7">
            <a:extLst>
              <a:ext uri="{FF2B5EF4-FFF2-40B4-BE49-F238E27FC236}">
                <a16:creationId xmlns:a16="http://schemas.microsoft.com/office/drawing/2014/main" id="{9612EEC8-E313-4E81-A0DB-BACE28965108}"/>
              </a:ext>
            </a:extLst>
          </p:cNvPr>
          <p:cNvPicPr>
            <a:picLocks noChangeAspect="1"/>
          </p:cNvPicPr>
          <p:nvPr/>
        </p:nvPicPr>
        <p:blipFill>
          <a:blip r:embed="rId3"/>
          <a:stretch>
            <a:fillRect/>
          </a:stretch>
        </p:blipFill>
        <p:spPr>
          <a:xfrm>
            <a:off x="6096000" y="2061391"/>
            <a:ext cx="4958323" cy="3277820"/>
          </a:xfrm>
          <a:prstGeom prst="rect">
            <a:avLst/>
          </a:prstGeom>
        </p:spPr>
      </p:pic>
    </p:spTree>
    <p:extLst>
      <p:ext uri="{BB962C8B-B14F-4D97-AF65-F5344CB8AC3E}">
        <p14:creationId xmlns:p14="http://schemas.microsoft.com/office/powerpoint/2010/main" val="40185130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dsholder til tekst 2">
            <a:extLst>
              <a:ext uri="{FF2B5EF4-FFF2-40B4-BE49-F238E27FC236}">
                <a16:creationId xmlns:a16="http://schemas.microsoft.com/office/drawing/2014/main" id="{8F04EA23-FD3C-4780-9C74-0A814AEA6518}"/>
              </a:ext>
            </a:extLst>
          </p:cNvPr>
          <p:cNvSpPr>
            <a:spLocks noGrp="1"/>
          </p:cNvSpPr>
          <p:nvPr>
            <p:ph type="body" sz="quarter" idx="14"/>
          </p:nvPr>
        </p:nvSpPr>
        <p:spPr>
          <a:xfrm>
            <a:off x="2316958" y="1418897"/>
            <a:ext cx="6899880" cy="5076496"/>
          </a:xfrm>
          <a:solidFill>
            <a:schemeClr val="accent4">
              <a:lumMod val="20000"/>
              <a:lumOff val="80000"/>
            </a:schemeClr>
          </a:solidFill>
          <a:ln w="19050">
            <a:solidFill>
              <a:schemeClr val="tx1"/>
            </a:solidFill>
          </a:ln>
        </p:spPr>
        <p:txBody>
          <a:bodyPr/>
          <a:lstStyle/>
          <a:p>
            <a:pPr marL="0" indent="0">
              <a:buNone/>
            </a:pPr>
            <a:r>
              <a:rPr lang="da-DK" dirty="0"/>
              <a:t> </a:t>
            </a:r>
          </a:p>
        </p:txBody>
      </p:sp>
      <p:sp>
        <p:nvSpPr>
          <p:cNvPr id="2" name="Pladsholder til tekst 1">
            <a:extLst>
              <a:ext uri="{FF2B5EF4-FFF2-40B4-BE49-F238E27FC236}">
                <a16:creationId xmlns:a16="http://schemas.microsoft.com/office/drawing/2014/main" id="{8D52C03F-CB84-4876-ABD0-AE296B577D12}"/>
              </a:ext>
            </a:extLst>
          </p:cNvPr>
          <p:cNvSpPr>
            <a:spLocks noGrp="1"/>
          </p:cNvSpPr>
          <p:nvPr>
            <p:ph type="body" sz="quarter" idx="13"/>
          </p:nvPr>
        </p:nvSpPr>
        <p:spPr/>
        <p:txBody>
          <a:bodyPr>
            <a:normAutofit/>
          </a:bodyPr>
          <a:lstStyle/>
          <a:p>
            <a:r>
              <a:rPr lang="da-DK" sz="2400" dirty="0" err="1"/>
              <a:t>Elsystemet</a:t>
            </a:r>
            <a:r>
              <a:rPr lang="da-DK" sz="2400" dirty="0"/>
              <a:t> i Europa bliver i højere grad baseret på sol og vind</a:t>
            </a:r>
          </a:p>
        </p:txBody>
      </p:sp>
      <p:graphicFrame>
        <p:nvGraphicFramePr>
          <p:cNvPr id="8" name="Diagram 7">
            <a:extLst>
              <a:ext uri="{FF2B5EF4-FFF2-40B4-BE49-F238E27FC236}">
                <a16:creationId xmlns:a16="http://schemas.microsoft.com/office/drawing/2014/main" id="{BF9B6A4B-BA36-481C-BA7B-ED13BD5674CF}"/>
              </a:ext>
            </a:extLst>
          </p:cNvPr>
          <p:cNvGraphicFramePr>
            <a:graphicFrameLocks/>
          </p:cNvGraphicFramePr>
          <p:nvPr>
            <p:extLst>
              <p:ext uri="{D42A27DB-BD31-4B8C-83A1-F6EECF244321}">
                <p14:modId xmlns:p14="http://schemas.microsoft.com/office/powerpoint/2010/main" val="589069431"/>
              </p:ext>
            </p:extLst>
          </p:nvPr>
        </p:nvGraphicFramePr>
        <p:xfrm>
          <a:off x="2488688" y="1574426"/>
          <a:ext cx="6542529" cy="476543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694883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Pladsholder til tekst 2">
            <a:extLst>
              <a:ext uri="{FF2B5EF4-FFF2-40B4-BE49-F238E27FC236}">
                <a16:creationId xmlns:a16="http://schemas.microsoft.com/office/drawing/2014/main" id="{97DFE6FE-CE42-4ADC-BD9B-4887039574BD}"/>
              </a:ext>
            </a:extLst>
          </p:cNvPr>
          <p:cNvSpPr txBox="1">
            <a:spLocks/>
          </p:cNvSpPr>
          <p:nvPr/>
        </p:nvSpPr>
        <p:spPr>
          <a:xfrm>
            <a:off x="709609" y="1180565"/>
            <a:ext cx="10495947" cy="4957434"/>
          </a:xfrm>
          <a:prstGeom prst="rect">
            <a:avLst/>
          </a:prstGeom>
          <a:solidFill>
            <a:schemeClr val="accent4">
              <a:lumMod val="20000"/>
              <a:lumOff val="80000"/>
            </a:schemeClr>
          </a:solidFill>
          <a:ln w="19050">
            <a:solidFill>
              <a:schemeClr val="tx1"/>
            </a:solidFill>
          </a:ln>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7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7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7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7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a-DK"/>
              <a:t> </a:t>
            </a:r>
            <a:endParaRPr lang="da-DK" dirty="0"/>
          </a:p>
        </p:txBody>
      </p:sp>
      <p:sp>
        <p:nvSpPr>
          <p:cNvPr id="2" name="Pladsholder til tekst 1">
            <a:extLst>
              <a:ext uri="{FF2B5EF4-FFF2-40B4-BE49-F238E27FC236}">
                <a16:creationId xmlns:a16="http://schemas.microsoft.com/office/drawing/2014/main" id="{C157CD8A-AD18-43CB-A568-E38F998B453C}"/>
              </a:ext>
            </a:extLst>
          </p:cNvPr>
          <p:cNvSpPr>
            <a:spLocks noGrp="1"/>
          </p:cNvSpPr>
          <p:nvPr>
            <p:ph type="body" sz="quarter" idx="13"/>
          </p:nvPr>
        </p:nvSpPr>
        <p:spPr>
          <a:xfrm>
            <a:off x="709609" y="720001"/>
            <a:ext cx="10495947" cy="460564"/>
          </a:xfrm>
        </p:spPr>
        <p:txBody>
          <a:bodyPr>
            <a:noAutofit/>
          </a:bodyPr>
          <a:lstStyle/>
          <a:p>
            <a:r>
              <a:rPr lang="da-DK" sz="2200" dirty="0"/>
              <a:t>Elforsyningssikkerheden udfordres – særligt efter 2030</a:t>
            </a:r>
          </a:p>
        </p:txBody>
      </p:sp>
      <p:sp>
        <p:nvSpPr>
          <p:cNvPr id="3" name="Pladsholder til tekst 2">
            <a:extLst>
              <a:ext uri="{FF2B5EF4-FFF2-40B4-BE49-F238E27FC236}">
                <a16:creationId xmlns:a16="http://schemas.microsoft.com/office/drawing/2014/main" id="{AF151D6D-F9EA-4140-A531-3618120E10B5}"/>
              </a:ext>
            </a:extLst>
          </p:cNvPr>
          <p:cNvSpPr>
            <a:spLocks noGrp="1"/>
          </p:cNvSpPr>
          <p:nvPr>
            <p:ph type="body" sz="quarter" idx="14"/>
          </p:nvPr>
        </p:nvSpPr>
        <p:spPr/>
        <p:txBody>
          <a:bodyPr>
            <a:normAutofit/>
          </a:bodyPr>
          <a:lstStyle/>
          <a:p>
            <a:pPr marL="457200" lvl="1" indent="0">
              <a:buNone/>
            </a:pPr>
            <a:endParaRPr lang="da-DK" dirty="0"/>
          </a:p>
          <a:p>
            <a:pPr lvl="1"/>
            <a:endParaRPr lang="da-DK" dirty="0"/>
          </a:p>
        </p:txBody>
      </p:sp>
      <p:sp>
        <p:nvSpPr>
          <p:cNvPr id="17" name="Rektangel 16">
            <a:extLst>
              <a:ext uri="{FF2B5EF4-FFF2-40B4-BE49-F238E27FC236}">
                <a16:creationId xmlns:a16="http://schemas.microsoft.com/office/drawing/2014/main" id="{A974E42B-F0CD-4CCA-A8CD-97453AC78B00}"/>
              </a:ext>
            </a:extLst>
          </p:cNvPr>
          <p:cNvSpPr/>
          <p:nvPr/>
        </p:nvSpPr>
        <p:spPr>
          <a:xfrm>
            <a:off x="1087677" y="1532267"/>
            <a:ext cx="4995384" cy="4093428"/>
          </a:xfrm>
          <a:prstGeom prst="rect">
            <a:avLst/>
          </a:prstGeom>
          <a:solidFill>
            <a:schemeClr val="accent1"/>
          </a:solidFill>
        </p:spPr>
        <p:txBody>
          <a:bodyPr wrap="square">
            <a:spAutoFit/>
          </a:bodyPr>
          <a:lstStyle/>
          <a:p>
            <a:endParaRPr lang="da-DK" sz="1400" b="1" dirty="0">
              <a:latin typeface="+mj-lt"/>
            </a:endParaRPr>
          </a:p>
          <a:p>
            <a:r>
              <a:rPr lang="da-DK" sz="1400" b="1" dirty="0">
                <a:latin typeface="+mj-lt"/>
              </a:rPr>
              <a:t>Elforsyningssikkerheden udfordres primært af: </a:t>
            </a:r>
          </a:p>
          <a:p>
            <a:pPr marL="285750" indent="-285750">
              <a:buFont typeface="Arial" panose="020B0604020202020204" pitchFamily="34" charset="0"/>
              <a:buChar char="•"/>
            </a:pPr>
            <a:endParaRPr lang="da-DK" sz="1400" dirty="0"/>
          </a:p>
          <a:p>
            <a:pPr marL="285750" indent="-285750">
              <a:buFont typeface="Arial" panose="020B0604020202020204" pitchFamily="34" charset="0"/>
              <a:buChar char="•"/>
            </a:pPr>
            <a:r>
              <a:rPr lang="da-DK" sz="1500" dirty="0"/>
              <a:t>Mindre regulerbar elproduktion</a:t>
            </a:r>
          </a:p>
          <a:p>
            <a:pPr marL="285750" indent="-285750">
              <a:buFont typeface="Arial" panose="020B0604020202020204" pitchFamily="34" charset="0"/>
              <a:buChar char="•"/>
            </a:pPr>
            <a:endParaRPr lang="da-DK" sz="1500" dirty="0"/>
          </a:p>
          <a:p>
            <a:pPr marL="285750" indent="-285750">
              <a:buFont typeface="Arial" panose="020B0604020202020204" pitchFamily="34" charset="0"/>
              <a:buChar char="•"/>
            </a:pPr>
            <a:r>
              <a:rPr lang="da-DK" sz="1500" dirty="0"/>
              <a:t>Stigende elforbrug</a:t>
            </a:r>
          </a:p>
          <a:p>
            <a:pPr marL="285750" indent="-285750">
              <a:buFont typeface="Arial" panose="020B0604020202020204" pitchFamily="34" charset="0"/>
              <a:buChar char="•"/>
            </a:pPr>
            <a:endParaRPr lang="da-DK" sz="1500" dirty="0"/>
          </a:p>
          <a:p>
            <a:pPr marL="285750" indent="-285750">
              <a:buFont typeface="Arial" panose="020B0604020202020204" pitchFamily="34" charset="0"/>
              <a:buChar char="•"/>
            </a:pPr>
            <a:r>
              <a:rPr lang="da-DK" sz="1500" dirty="0"/>
              <a:t>Kritiske år med ugunstige vind- og solforhold.</a:t>
            </a:r>
          </a:p>
          <a:p>
            <a:endParaRPr lang="da-DK" sz="1500" dirty="0"/>
          </a:p>
          <a:p>
            <a:pPr marL="285750" indent="-285750">
              <a:buFont typeface="Wingdings" panose="05000000000000000000" pitchFamily="2" charset="2"/>
              <a:buChar char="à"/>
            </a:pPr>
            <a:r>
              <a:rPr lang="da-DK" sz="1500" dirty="0">
                <a:sym typeface="Wingdings" panose="05000000000000000000" pitchFamily="2" charset="2"/>
              </a:rPr>
              <a:t>Det kan give flere afbrudsminutter, særligt efter 2030</a:t>
            </a:r>
            <a:r>
              <a:rPr lang="da-DK" sz="1500" dirty="0">
                <a:latin typeface="+mj-lt"/>
                <a:sym typeface="Wingdings" panose="05000000000000000000" pitchFamily="2" charset="2"/>
              </a:rPr>
              <a:t>.</a:t>
            </a:r>
          </a:p>
          <a:p>
            <a:pPr marL="285750" indent="-285750">
              <a:buFont typeface="Wingdings" panose="05000000000000000000" pitchFamily="2" charset="2"/>
              <a:buChar char="à"/>
            </a:pPr>
            <a:endParaRPr lang="da-DK" sz="1400" dirty="0">
              <a:latin typeface="+mj-lt"/>
            </a:endParaRPr>
          </a:p>
          <a:p>
            <a:endParaRPr lang="da-DK" sz="1400" i="1" dirty="0">
              <a:solidFill>
                <a:schemeClr val="tx2"/>
              </a:solidFill>
            </a:endParaRPr>
          </a:p>
          <a:p>
            <a:endParaRPr lang="da-DK" sz="1400" i="1" dirty="0">
              <a:solidFill>
                <a:schemeClr val="tx2"/>
              </a:solidFill>
            </a:endParaRPr>
          </a:p>
          <a:p>
            <a:endParaRPr lang="da-DK" sz="1400" i="1" dirty="0">
              <a:solidFill>
                <a:schemeClr val="tx2"/>
              </a:solidFill>
            </a:endParaRPr>
          </a:p>
          <a:p>
            <a:endParaRPr lang="da-DK" sz="1400" i="1" dirty="0">
              <a:solidFill>
                <a:schemeClr val="tx2"/>
              </a:solidFill>
            </a:endParaRPr>
          </a:p>
          <a:p>
            <a:endParaRPr lang="da-DK" sz="1400" i="1" dirty="0">
              <a:solidFill>
                <a:schemeClr val="tx2"/>
              </a:solidFill>
            </a:endParaRPr>
          </a:p>
          <a:p>
            <a:endParaRPr lang="da-DK" sz="1400" i="1" dirty="0">
              <a:solidFill>
                <a:schemeClr val="bg1"/>
              </a:solidFill>
            </a:endParaRPr>
          </a:p>
        </p:txBody>
      </p:sp>
      <p:pic>
        <p:nvPicPr>
          <p:cNvPr id="8" name="Billede 7">
            <a:extLst>
              <a:ext uri="{FF2B5EF4-FFF2-40B4-BE49-F238E27FC236}">
                <a16:creationId xmlns:a16="http://schemas.microsoft.com/office/drawing/2014/main" id="{04BD6EA9-135B-41F0-BB83-C5658BBB6835}"/>
              </a:ext>
            </a:extLst>
          </p:cNvPr>
          <p:cNvPicPr>
            <a:picLocks noChangeAspect="1"/>
          </p:cNvPicPr>
          <p:nvPr/>
        </p:nvPicPr>
        <p:blipFill>
          <a:blip r:embed="rId3"/>
          <a:stretch>
            <a:fillRect/>
          </a:stretch>
        </p:blipFill>
        <p:spPr>
          <a:xfrm>
            <a:off x="6360558" y="1532268"/>
            <a:ext cx="4562336" cy="4093428"/>
          </a:xfrm>
          <a:prstGeom prst="rect">
            <a:avLst/>
          </a:prstGeom>
        </p:spPr>
      </p:pic>
    </p:spTree>
    <p:extLst>
      <p:ext uri="{BB962C8B-B14F-4D97-AF65-F5344CB8AC3E}">
        <p14:creationId xmlns:p14="http://schemas.microsoft.com/office/powerpoint/2010/main" val="17920667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ladsholder til tekst 2">
            <a:extLst>
              <a:ext uri="{FF2B5EF4-FFF2-40B4-BE49-F238E27FC236}">
                <a16:creationId xmlns:a16="http://schemas.microsoft.com/office/drawing/2014/main" id="{6DF28E6C-6148-43DB-BC48-42C0670115AB}"/>
              </a:ext>
            </a:extLst>
          </p:cNvPr>
          <p:cNvSpPr>
            <a:spLocks noGrp="1"/>
          </p:cNvSpPr>
          <p:nvPr>
            <p:ph type="body" sz="quarter" idx="14"/>
          </p:nvPr>
        </p:nvSpPr>
        <p:spPr>
          <a:xfrm>
            <a:off x="709609" y="1180565"/>
            <a:ext cx="10495947" cy="4957434"/>
          </a:xfrm>
          <a:solidFill>
            <a:schemeClr val="accent4">
              <a:lumMod val="20000"/>
              <a:lumOff val="80000"/>
            </a:schemeClr>
          </a:solidFill>
          <a:ln w="19050">
            <a:solidFill>
              <a:schemeClr val="tx1"/>
            </a:solidFill>
          </a:ln>
        </p:spPr>
        <p:txBody>
          <a:bodyPr/>
          <a:lstStyle/>
          <a:p>
            <a:pPr marL="0" indent="0">
              <a:buNone/>
            </a:pPr>
            <a:r>
              <a:rPr lang="da-DK" dirty="0"/>
              <a:t> </a:t>
            </a:r>
          </a:p>
        </p:txBody>
      </p:sp>
      <p:sp>
        <p:nvSpPr>
          <p:cNvPr id="2" name="Pladsholder til tekst 1">
            <a:extLst>
              <a:ext uri="{FF2B5EF4-FFF2-40B4-BE49-F238E27FC236}">
                <a16:creationId xmlns:a16="http://schemas.microsoft.com/office/drawing/2014/main" id="{8E67F0E7-A86B-45C0-A6A0-A6F72392DC76}"/>
              </a:ext>
            </a:extLst>
          </p:cNvPr>
          <p:cNvSpPr>
            <a:spLocks noGrp="1"/>
          </p:cNvSpPr>
          <p:nvPr>
            <p:ph type="body" sz="quarter" idx="13"/>
          </p:nvPr>
        </p:nvSpPr>
        <p:spPr>
          <a:xfrm>
            <a:off x="709609" y="720001"/>
            <a:ext cx="10114577" cy="460564"/>
          </a:xfrm>
        </p:spPr>
        <p:txBody>
          <a:bodyPr>
            <a:noAutofit/>
          </a:bodyPr>
          <a:lstStyle/>
          <a:p>
            <a:r>
              <a:rPr lang="da-DK" sz="2400" dirty="0"/>
              <a:t>Det handler om at skabe balance mellem forbrug og produktion</a:t>
            </a:r>
          </a:p>
        </p:txBody>
      </p:sp>
      <p:graphicFrame>
        <p:nvGraphicFramePr>
          <p:cNvPr id="4" name="Diagram 3">
            <a:extLst>
              <a:ext uri="{FF2B5EF4-FFF2-40B4-BE49-F238E27FC236}">
                <a16:creationId xmlns:a16="http://schemas.microsoft.com/office/drawing/2014/main" id="{F8C8AC0C-D24D-46EB-A0F8-B7B3F679CFDE}"/>
              </a:ext>
            </a:extLst>
          </p:cNvPr>
          <p:cNvGraphicFramePr/>
          <p:nvPr>
            <p:extLst>
              <p:ext uri="{D42A27DB-BD31-4B8C-83A1-F6EECF244321}">
                <p14:modId xmlns:p14="http://schemas.microsoft.com/office/powerpoint/2010/main" val="3661635781"/>
              </p:ext>
            </p:extLst>
          </p:nvPr>
        </p:nvGraphicFramePr>
        <p:xfrm>
          <a:off x="709609" y="1441950"/>
          <a:ext cx="5344438" cy="46960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ekstfelt 9">
            <a:extLst>
              <a:ext uri="{FF2B5EF4-FFF2-40B4-BE49-F238E27FC236}">
                <a16:creationId xmlns:a16="http://schemas.microsoft.com/office/drawing/2014/main" id="{397633F8-B42C-43C9-A8D6-358198400974}"/>
              </a:ext>
            </a:extLst>
          </p:cNvPr>
          <p:cNvSpPr txBox="1"/>
          <p:nvPr/>
        </p:nvSpPr>
        <p:spPr>
          <a:xfrm>
            <a:off x="1160895" y="1417566"/>
            <a:ext cx="4255008" cy="369332"/>
          </a:xfrm>
          <a:prstGeom prst="rect">
            <a:avLst/>
          </a:prstGeom>
          <a:noFill/>
        </p:spPr>
        <p:txBody>
          <a:bodyPr wrap="square" rtlCol="0">
            <a:spAutoFit/>
          </a:bodyPr>
          <a:lstStyle/>
          <a:p>
            <a:r>
              <a:rPr lang="da-DK" dirty="0">
                <a:solidFill>
                  <a:schemeClr val="bg1"/>
                </a:solidFill>
              </a:rPr>
              <a:t>Fire måder at balancere systemet på: </a:t>
            </a:r>
          </a:p>
        </p:txBody>
      </p:sp>
      <p:pic>
        <p:nvPicPr>
          <p:cNvPr id="13" name="Billede 12">
            <a:extLst>
              <a:ext uri="{FF2B5EF4-FFF2-40B4-BE49-F238E27FC236}">
                <a16:creationId xmlns:a16="http://schemas.microsoft.com/office/drawing/2014/main" id="{15CDC360-F858-49E9-B3E6-ECEF45176D77}"/>
              </a:ext>
            </a:extLst>
          </p:cNvPr>
          <p:cNvPicPr>
            <a:picLocks noChangeAspect="1"/>
          </p:cNvPicPr>
          <p:nvPr/>
        </p:nvPicPr>
        <p:blipFill>
          <a:blip r:embed="rId8"/>
          <a:stretch>
            <a:fillRect/>
          </a:stretch>
        </p:blipFill>
        <p:spPr>
          <a:xfrm>
            <a:off x="5959736" y="2010699"/>
            <a:ext cx="5205191" cy="3297166"/>
          </a:xfrm>
          <a:prstGeom prst="rect">
            <a:avLst/>
          </a:prstGeom>
        </p:spPr>
      </p:pic>
    </p:spTree>
    <p:extLst>
      <p:ext uri="{BB962C8B-B14F-4D97-AF65-F5344CB8AC3E}">
        <p14:creationId xmlns:p14="http://schemas.microsoft.com/office/powerpoint/2010/main" val="32746319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tekst 2">
            <a:extLst>
              <a:ext uri="{FF2B5EF4-FFF2-40B4-BE49-F238E27FC236}">
                <a16:creationId xmlns:a16="http://schemas.microsoft.com/office/drawing/2014/main" id="{240FED02-F084-4548-B66E-9E461BC1F89D}"/>
              </a:ext>
            </a:extLst>
          </p:cNvPr>
          <p:cNvSpPr txBox="1">
            <a:spLocks/>
          </p:cNvSpPr>
          <p:nvPr/>
        </p:nvSpPr>
        <p:spPr>
          <a:xfrm>
            <a:off x="709609" y="1180565"/>
            <a:ext cx="10495947" cy="4957434"/>
          </a:xfrm>
          <a:prstGeom prst="rect">
            <a:avLst/>
          </a:prstGeom>
          <a:solidFill>
            <a:schemeClr val="accent4">
              <a:lumMod val="20000"/>
              <a:lumOff val="80000"/>
            </a:schemeClr>
          </a:solidFill>
          <a:ln w="19050">
            <a:solidFill>
              <a:schemeClr val="tx1"/>
            </a:solidFill>
          </a:ln>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7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7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7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7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a-DK"/>
              <a:t> </a:t>
            </a:r>
            <a:endParaRPr lang="da-DK" dirty="0"/>
          </a:p>
        </p:txBody>
      </p:sp>
      <p:sp>
        <p:nvSpPr>
          <p:cNvPr id="2" name="Pladsholder til tekst 1">
            <a:extLst>
              <a:ext uri="{FF2B5EF4-FFF2-40B4-BE49-F238E27FC236}">
                <a16:creationId xmlns:a16="http://schemas.microsoft.com/office/drawing/2014/main" id="{195F8022-258D-43D4-91DD-8C54E482BFAE}"/>
              </a:ext>
            </a:extLst>
          </p:cNvPr>
          <p:cNvSpPr>
            <a:spLocks noGrp="1"/>
          </p:cNvSpPr>
          <p:nvPr>
            <p:ph type="body" sz="quarter" idx="13"/>
          </p:nvPr>
        </p:nvSpPr>
        <p:spPr/>
        <p:txBody>
          <a:bodyPr>
            <a:normAutofit/>
          </a:bodyPr>
          <a:lstStyle/>
          <a:p>
            <a:r>
              <a:rPr lang="da-DK" sz="2400" dirty="0"/>
              <a:t>Dilemmaer på vejen til en fremtidssikret elforsyningssikkerhed </a:t>
            </a:r>
          </a:p>
        </p:txBody>
      </p:sp>
      <p:sp>
        <p:nvSpPr>
          <p:cNvPr id="3" name="Pladsholder til tekst 2">
            <a:extLst>
              <a:ext uri="{FF2B5EF4-FFF2-40B4-BE49-F238E27FC236}">
                <a16:creationId xmlns:a16="http://schemas.microsoft.com/office/drawing/2014/main" id="{A38CF778-B50E-48E4-AEB6-705A345F8763}"/>
              </a:ext>
            </a:extLst>
          </p:cNvPr>
          <p:cNvSpPr>
            <a:spLocks noGrp="1"/>
          </p:cNvSpPr>
          <p:nvPr>
            <p:ph type="body" sz="quarter" idx="14"/>
          </p:nvPr>
        </p:nvSpPr>
        <p:spPr>
          <a:xfrm>
            <a:off x="986443" y="1755513"/>
            <a:ext cx="9954083" cy="3921922"/>
          </a:xfrm>
        </p:spPr>
        <p:txBody>
          <a:bodyPr/>
          <a:lstStyle/>
          <a:p>
            <a:pPr lvl="0">
              <a:lnSpc>
                <a:spcPct val="150000"/>
              </a:lnSpc>
            </a:pPr>
            <a:r>
              <a:rPr lang="da-DK" dirty="0"/>
              <a:t>Er </a:t>
            </a:r>
            <a:r>
              <a:rPr lang="da-DK" dirty="0" err="1"/>
              <a:t>elsystemet</a:t>
            </a:r>
            <a:r>
              <a:rPr lang="da-DK" dirty="0"/>
              <a:t> robust nok under et ekstremt vejrchok, og hvordan får man repræsenteret et ekstremt vejrchok i planlægningen af </a:t>
            </a:r>
            <a:r>
              <a:rPr lang="da-DK" dirty="0" err="1"/>
              <a:t>elsystemet</a:t>
            </a:r>
            <a:r>
              <a:rPr lang="da-DK" dirty="0"/>
              <a:t>?</a:t>
            </a:r>
          </a:p>
          <a:p>
            <a:pPr lvl="0">
              <a:lnSpc>
                <a:spcPct val="150000"/>
              </a:lnSpc>
            </a:pPr>
            <a:r>
              <a:rPr lang="da-DK" dirty="0"/>
              <a:t>Bør vi begynde at anvende kapacitetsmekanismer i Danmark, fx en strategisk reserve, og kan vi få lov til det af EU?</a:t>
            </a:r>
          </a:p>
          <a:p>
            <a:pPr lvl="0">
              <a:lnSpc>
                <a:spcPct val="150000"/>
              </a:lnSpc>
            </a:pPr>
            <a:r>
              <a:rPr lang="da-DK" dirty="0"/>
              <a:t>Skal vi levetidsforlænge eksisterende kraftværker?</a:t>
            </a:r>
          </a:p>
          <a:p>
            <a:endParaRPr lang="da-DK" dirty="0"/>
          </a:p>
        </p:txBody>
      </p:sp>
    </p:spTree>
    <p:extLst>
      <p:ext uri="{BB962C8B-B14F-4D97-AF65-F5344CB8AC3E}">
        <p14:creationId xmlns:p14="http://schemas.microsoft.com/office/powerpoint/2010/main" val="2012530495"/>
      </p:ext>
    </p:extLst>
  </p:cSld>
  <p:clrMapOvr>
    <a:masterClrMapping/>
  </p:clrMapOvr>
</p:sld>
</file>

<file path=ppt/theme/theme1.xml><?xml version="1.0" encoding="utf-8"?>
<a:theme xmlns:a="http://schemas.openxmlformats.org/drawingml/2006/main" name="Klimarådets farver 8-9-2020">
  <a:themeElements>
    <a:clrScheme name="Klimarådet - Rapport">
      <a:dk1>
        <a:sysClr val="windowText" lastClr="000000"/>
      </a:dk1>
      <a:lt1>
        <a:srgbClr val="FFFFFF"/>
      </a:lt1>
      <a:dk2>
        <a:srgbClr val="A5ACAE"/>
      </a:dk2>
      <a:lt2>
        <a:srgbClr val="FFFFFF"/>
      </a:lt2>
      <a:accent1>
        <a:srgbClr val="00457D"/>
      </a:accent1>
      <a:accent2>
        <a:srgbClr val="A0CFB0"/>
      </a:accent2>
      <a:accent3>
        <a:srgbClr val="FFEA8F"/>
      </a:accent3>
      <a:accent4>
        <a:srgbClr val="73B4E6"/>
      </a:accent4>
      <a:accent5>
        <a:srgbClr val="F5BEAF"/>
      </a:accent5>
      <a:accent6>
        <a:srgbClr val="A4D5E3"/>
      </a:accent6>
      <a:hlink>
        <a:srgbClr val="A5ACAE"/>
      </a:hlink>
      <a:folHlink>
        <a:srgbClr val="A5ACAE"/>
      </a:folHlink>
    </a:clrScheme>
    <a:fontScheme name="Brugerdefineret 1">
      <a:majorFont>
        <a:latin typeface="Arial"/>
        <a:ea typeface=""/>
        <a:cs typeface=""/>
      </a:majorFont>
      <a:minorFont>
        <a:latin typeface="Georgia"/>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ower point (skabelon).pptx [Skrivebeskyttet]" id="{99A46854-769F-452A-8EA8-895CFCAD9075}" vid="{07C28529-D8AB-4FE9-9191-D037107EFF68}"/>
    </a:ext>
  </a:extLst>
</a:theme>
</file>

<file path=ppt/theme/theme2.xml><?xml version="1.0" encoding="utf-8"?>
<a:theme xmlns:a="http://schemas.openxmlformats.org/drawingml/2006/main" name="Agenda">
  <a:themeElements>
    <a:clrScheme name="Klimarådet - Rapport">
      <a:dk1>
        <a:sysClr val="windowText" lastClr="000000"/>
      </a:dk1>
      <a:lt1>
        <a:srgbClr val="FFFFFF"/>
      </a:lt1>
      <a:dk2>
        <a:srgbClr val="A5ACAE"/>
      </a:dk2>
      <a:lt2>
        <a:srgbClr val="FFFFFF"/>
      </a:lt2>
      <a:accent1>
        <a:srgbClr val="00457D"/>
      </a:accent1>
      <a:accent2>
        <a:srgbClr val="A0CFB0"/>
      </a:accent2>
      <a:accent3>
        <a:srgbClr val="FFEA8F"/>
      </a:accent3>
      <a:accent4>
        <a:srgbClr val="73B4E6"/>
      </a:accent4>
      <a:accent5>
        <a:srgbClr val="F5BEAF"/>
      </a:accent5>
      <a:accent6>
        <a:srgbClr val="A4D5E3"/>
      </a:accent6>
      <a:hlink>
        <a:srgbClr val="A5ACAE"/>
      </a:hlink>
      <a:folHlink>
        <a:srgbClr val="A5ACAE"/>
      </a:folHlink>
    </a:clrScheme>
    <a:fontScheme name="Brugerdefineret 1">
      <a:majorFont>
        <a:latin typeface="Arial"/>
        <a:ea typeface=""/>
        <a:cs typeface=""/>
      </a:majorFont>
      <a:minorFont>
        <a:latin typeface="Georgia"/>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ower point (skabelon).pptx [Skrivebeskyttet]" id="{99A46854-769F-452A-8EA8-895CFCAD9075}" vid="{28B94C1D-7774-417F-9582-7C872A45588A}"/>
    </a:ext>
  </a:extLst>
</a:theme>
</file>

<file path=ppt/theme/theme3.xml><?xml version="1.0" encoding="utf-8"?>
<a:theme xmlns:a="http://schemas.openxmlformats.org/drawingml/2006/main" name="Office Theme">
  <a:themeElements>
    <a:clrScheme name="EA Temafarver 5">
      <a:dk1>
        <a:srgbClr val="000000"/>
      </a:dk1>
      <a:lt1>
        <a:srgbClr val="FFFFFF"/>
      </a:lt1>
      <a:dk2>
        <a:srgbClr val="516067"/>
      </a:dk2>
      <a:lt2>
        <a:srgbClr val="E3E1E6"/>
      </a:lt2>
      <a:accent1>
        <a:srgbClr val="97271B"/>
      </a:accent1>
      <a:accent2>
        <a:srgbClr val="70808A"/>
      </a:accent2>
      <a:accent3>
        <a:srgbClr val="516B49"/>
      </a:accent3>
      <a:accent4>
        <a:srgbClr val="B59E12"/>
      </a:accent4>
      <a:accent5>
        <a:srgbClr val="757E59"/>
      </a:accent5>
      <a:accent6>
        <a:srgbClr val="664C53"/>
      </a:accent6>
      <a:hlink>
        <a:srgbClr val="A15538"/>
      </a:hlink>
      <a:folHlink>
        <a:srgbClr val="283841"/>
      </a:folHlink>
    </a:clrScheme>
    <a:fontScheme name="Custom 3">
      <a:majorFont>
        <a:latin typeface="Biome"/>
        <a:ea typeface=""/>
        <a:cs typeface=""/>
      </a:majorFont>
      <a:minorFont>
        <a:latin typeface="Biome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mplerLibrary5vpw5tc5y2h.potx" id="{E3724A43-BCF7-4AD2-9736-FC7C144AF5F4}" vid="{84ED100A-1FCF-40BF-8DE2-64C555075498}"/>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Brugerdefineret 13">
    <a:dk1>
      <a:sysClr val="windowText" lastClr="000000"/>
    </a:dk1>
    <a:lt1>
      <a:srgbClr val="FFFFFF"/>
    </a:lt1>
    <a:dk2>
      <a:srgbClr val="A5ACAE"/>
    </a:dk2>
    <a:lt2>
      <a:srgbClr val="FFFFFF"/>
    </a:lt2>
    <a:accent1>
      <a:srgbClr val="00457D"/>
    </a:accent1>
    <a:accent2>
      <a:srgbClr val="A0CFB0"/>
    </a:accent2>
    <a:accent3>
      <a:srgbClr val="FFEA8F"/>
    </a:accent3>
    <a:accent4>
      <a:srgbClr val="73B4E6"/>
    </a:accent4>
    <a:accent5>
      <a:srgbClr val="FCEBE8"/>
    </a:accent5>
    <a:accent6>
      <a:srgbClr val="A4D5E3"/>
    </a:accent6>
    <a:hlink>
      <a:srgbClr val="A5ACAE"/>
    </a:hlink>
    <a:folHlink>
      <a:srgbClr val="A5ACAE"/>
    </a:folHlink>
  </a:clrScheme>
  <a:fontScheme name="Brugerdefineret 2">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46951CC92DB77547BA32F01ADF460335" ma:contentTypeVersion="18" ma:contentTypeDescription="Opret et nyt dokument." ma:contentTypeScope="" ma:versionID="3d339190ee0cb11de3d804018b396078">
  <xsd:schema xmlns:xsd="http://www.w3.org/2001/XMLSchema" xmlns:xs="http://www.w3.org/2001/XMLSchema" xmlns:p="http://schemas.microsoft.com/office/2006/metadata/properties" xmlns:ns2="7af26cbe-1c17-4692-bd52-3fef33949913" xmlns:ns3="4606e568-e563-48dc-918f-28d6913b3010" targetNamespace="http://schemas.microsoft.com/office/2006/metadata/properties" ma:root="true" ma:fieldsID="a13a8194204f82b412d99a58f2ced96c" ns2:_="" ns3:_="">
    <xsd:import namespace="7af26cbe-1c17-4692-bd52-3fef33949913"/>
    <xsd:import namespace="4606e568-e563-48dc-918f-28d6913b301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3:SharedWithUsers" minOccurs="0"/>
                <xsd:element ref="ns3:SharedWithDetails" minOccurs="0"/>
                <xsd:element ref="ns2:MediaServiceLocation" minOccurs="0"/>
                <xsd:element ref="ns2:MediaLengthInSeconds" minOccurs="0"/>
                <xsd:element ref="ns3:TaxCatchAll" minOccurs="0"/>
                <xsd:element ref="ns2: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af26cbe-1c17-4692-bd52-3fef3394991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Billedmærker" ma:readOnly="false" ma:fieldId="{5cf76f15-5ced-4ddc-b409-7134ff3c332f}" ma:taxonomyMulti="true" ma:sspId="5caf2089-fec8-446f-904a-4640fcee0e3c"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4606e568-e563-48dc-918f-28d6913b3010" elementFormDefault="qualified">
    <xsd:import namespace="http://schemas.microsoft.com/office/2006/documentManagement/types"/>
    <xsd:import namespace="http://schemas.microsoft.com/office/infopath/2007/PartnerControls"/>
    <xsd:element name="SharedWithUsers" ma:index="17"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Delt med detaljer" ma:internalName="SharedWithDetails" ma:readOnly="true">
      <xsd:simpleType>
        <xsd:restriction base="dms:Note">
          <xsd:maxLength value="255"/>
        </xsd:restriction>
      </xsd:simpleType>
    </xsd:element>
    <xsd:element name="TaxCatchAll" ma:index="21" nillable="true" ma:displayName="Taxonomy Catch All Column" ma:hidden="true" ma:list="{6a4ac8ba-5df0-4176-b1a8-60a7e8cb5ede}" ma:internalName="TaxCatchAll" ma:showField="CatchAllData" ma:web="4606e568-e563-48dc-918f-28d6913b301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31EDDD3-477D-4D87-9910-1ED03B2AC04E}"/>
</file>

<file path=customXml/itemProps2.xml><?xml version="1.0" encoding="utf-8"?>
<ds:datastoreItem xmlns:ds="http://schemas.openxmlformats.org/officeDocument/2006/customXml" ds:itemID="{DE9C8DBF-9E56-40B6-9F76-F66B87A11588}"/>
</file>

<file path=docProps/app.xml><?xml version="1.0" encoding="utf-8"?>
<Properties xmlns="http://schemas.openxmlformats.org/officeDocument/2006/extended-properties" xmlns:vt="http://schemas.openxmlformats.org/officeDocument/2006/docPropsVTypes">
  <Template>Power point (skabelon)</Template>
  <TotalTime>12720</TotalTime>
  <Words>685</Words>
  <Application>Microsoft Office PowerPoint</Application>
  <PresentationFormat>Widescreen</PresentationFormat>
  <Paragraphs>87</Paragraphs>
  <Slides>6</Slides>
  <Notes>6</Notes>
  <HiddenSlides>0</HiddenSlides>
  <MMClips>0</MMClips>
  <ScaleCrop>false</ScaleCrop>
  <HeadingPairs>
    <vt:vector size="6" baseType="variant">
      <vt:variant>
        <vt:lpstr>Benyttede skrifttyper</vt:lpstr>
      </vt:variant>
      <vt:variant>
        <vt:i4>7</vt:i4>
      </vt:variant>
      <vt:variant>
        <vt:lpstr>Tema</vt:lpstr>
      </vt:variant>
      <vt:variant>
        <vt:i4>3</vt:i4>
      </vt:variant>
      <vt:variant>
        <vt:lpstr>Slidetitler</vt:lpstr>
      </vt:variant>
      <vt:variant>
        <vt:i4>6</vt:i4>
      </vt:variant>
    </vt:vector>
  </HeadingPairs>
  <TitlesOfParts>
    <vt:vector size="16" baseType="lpstr">
      <vt:lpstr>Arial</vt:lpstr>
      <vt:lpstr>Biome</vt:lpstr>
      <vt:lpstr>Biome Light</vt:lpstr>
      <vt:lpstr>Calibri</vt:lpstr>
      <vt:lpstr>Georgia</vt:lpstr>
      <vt:lpstr>Normal systemskrift</vt:lpstr>
      <vt:lpstr>Wingdings</vt:lpstr>
      <vt:lpstr>Klimarådets farver 8-9-2020</vt:lpstr>
      <vt:lpstr>Agenda</vt:lpstr>
      <vt:lpstr>Office Theme</vt:lpstr>
      <vt:lpstr>Europas energikrise − hvordan løser vi den?</vt:lpstr>
      <vt:lpstr>PowerPoint-præsentation</vt:lpstr>
      <vt:lpstr>PowerPoint-præsentation</vt:lpstr>
      <vt:lpstr>PowerPoint-præsentation</vt:lpstr>
      <vt:lpstr>PowerPoint-præsentation</vt:lpstr>
      <vt:lpstr>PowerPoint-præsentation</vt:lpstr>
    </vt:vector>
  </TitlesOfParts>
  <Company>Statens IT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Søren Storgaard Sørensen</dc:creator>
  <cp:lastModifiedBy>Julie Bangsgaard Abrahams</cp:lastModifiedBy>
  <cp:revision>432</cp:revision>
  <cp:lastPrinted>2020-03-03T13:24:30Z</cp:lastPrinted>
  <dcterms:created xsi:type="dcterms:W3CDTF">2022-10-05T11:52:30Z</dcterms:created>
  <dcterms:modified xsi:type="dcterms:W3CDTF">2022-12-09T08:18:46Z</dcterms:modified>
</cp:coreProperties>
</file>