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7"/>
  </p:notesMasterIdLst>
  <p:sldIdLst>
    <p:sldId id="264" r:id="rId5"/>
    <p:sldId id="507" r:id="rId6"/>
    <p:sldId id="508" r:id="rId7"/>
    <p:sldId id="509" r:id="rId8"/>
    <p:sldId id="510" r:id="rId9"/>
    <p:sldId id="511" r:id="rId10"/>
    <p:sldId id="512" r:id="rId11"/>
    <p:sldId id="513" r:id="rId12"/>
    <p:sldId id="514" r:id="rId13"/>
    <p:sldId id="515" r:id="rId14"/>
    <p:sldId id="516" r:id="rId15"/>
    <p:sldId id="517" r:id="rId16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laus Ekman" initials="CE" lastIdx="1" clrIdx="0">
    <p:extLst>
      <p:ext uri="{19B8F6BF-5375-455C-9EA6-DF929625EA0E}">
        <p15:presenceInfo xmlns:p15="http://schemas.microsoft.com/office/powerpoint/2012/main" userId="S::Claus@rgo.dk::b7a033b8-6150-48de-ada6-918615da7a89" providerId="AD"/>
      </p:ext>
    </p:extLst>
  </p:cmAuthor>
  <p:cmAuthor id="2" name="Julie Bangsgaard Abrahams" initials="JA" lastIdx="1" clrIdx="1">
    <p:extLst>
      <p:ext uri="{19B8F6BF-5375-455C-9EA6-DF929625EA0E}">
        <p15:presenceInfo xmlns:p15="http://schemas.microsoft.com/office/powerpoint/2012/main" userId="S::julie@rgo.dk::455316c5-cbb7-4f3c-989c-8956fed6ca04" providerId="AD"/>
      </p:ext>
    </p:extLst>
  </p:cmAuthor>
  <p:cmAuthor id="3" name="Trine Seidelin Hagen" initials="TH" lastIdx="1" clrIdx="2">
    <p:extLst>
      <p:ext uri="{19B8F6BF-5375-455C-9EA6-DF929625EA0E}">
        <p15:presenceInfo xmlns:p15="http://schemas.microsoft.com/office/powerpoint/2012/main" userId="S::trine@rgo.dk::58407c55-8935-4ed2-b98c-1ef2c874a2ca" providerId="AD"/>
      </p:ext>
    </p:extLst>
  </p:cmAuthor>
  <p:cmAuthor id="4" name="Annika Lund Gade" initials="AG" lastIdx="1" clrIdx="3">
    <p:extLst>
      <p:ext uri="{19B8F6BF-5375-455C-9EA6-DF929625EA0E}">
        <p15:presenceInfo xmlns:p15="http://schemas.microsoft.com/office/powerpoint/2012/main" userId="S::annika@rgo.dk::a9d4e613-903d-474b-a864-ad06f951cb5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346"/>
    <a:srgbClr val="F3CE17"/>
    <a:srgbClr val="FFD713"/>
    <a:srgbClr val="FFD149"/>
    <a:srgbClr val="004320"/>
    <a:srgbClr val="1B3D24"/>
    <a:srgbClr val="00556B"/>
    <a:srgbClr val="0166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D0CF543-AD22-4465-B1E9-3130B6E7FB3A}" v="461" dt="2022-12-09T13:03:28.97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llemlayout 2 - Markering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54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4B1754-39C0-7642-93BF-3C77DE6B4DA0}" type="datetimeFigureOut">
              <a:t>09-12-2022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609E1F-D939-7043-8A0B-E3E69A9E9B79}" type="slidenum"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136186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– billede 1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8">
            <a:extLst>
              <a:ext uri="{FF2B5EF4-FFF2-40B4-BE49-F238E27FC236}">
                <a16:creationId xmlns:a16="http://schemas.microsoft.com/office/drawing/2014/main" id="{BC438F42-4B35-094F-82F5-0549D49302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4750"/>
          <a:stretch/>
        </p:blipFill>
        <p:spPr>
          <a:xfrm>
            <a:off x="6127750" y="1420705"/>
            <a:ext cx="5395914" cy="4721224"/>
          </a:xfrm>
          <a:prstGeom prst="rect">
            <a:avLst/>
          </a:prstGeom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BE256D81-D8B2-D644-AA4C-B8CC8C004E1B}"/>
              </a:ext>
            </a:extLst>
          </p:cNvPr>
          <p:cNvSpPr/>
          <p:nvPr userDrawn="1"/>
        </p:nvSpPr>
        <p:spPr>
          <a:xfrm>
            <a:off x="6127750" y="1420705"/>
            <a:ext cx="2921182" cy="4721224"/>
          </a:xfrm>
          <a:prstGeom prst="rect">
            <a:avLst/>
          </a:prstGeom>
          <a:gradFill>
            <a:gsLst>
              <a:gs pos="0">
                <a:srgbClr val="00556B"/>
              </a:gs>
              <a:gs pos="100000">
                <a:srgbClr val="016682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1054899-730C-2D48-A7F1-142E526FBC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8480" y="2349303"/>
            <a:ext cx="7465652" cy="2199957"/>
          </a:xfrm>
        </p:spPr>
        <p:txBody>
          <a:bodyPr anchor="ctr" anchorCtr="0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E3A7B70A-4EB1-C74F-AEDC-8D427A556AC3}"/>
              </a:ext>
            </a:extLst>
          </p:cNvPr>
          <p:cNvSpPr/>
          <p:nvPr userDrawn="1"/>
        </p:nvSpPr>
        <p:spPr>
          <a:xfrm>
            <a:off x="5511452" y="5448822"/>
            <a:ext cx="5611660" cy="140917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064A8BEB-C848-7543-9E5D-85C3E0AA3A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49863" y="5849655"/>
            <a:ext cx="4108538" cy="676405"/>
          </a:xfrm>
        </p:spPr>
        <p:txBody>
          <a:bodyPr anchor="ctr" anchorCtr="0">
            <a:normAutofit/>
          </a:bodyPr>
          <a:lstStyle>
            <a:lvl1pPr marL="0" indent="0" algn="l">
              <a:lnSpc>
                <a:spcPct val="100000"/>
              </a:lnSpc>
              <a:buNone/>
              <a:defRPr sz="1400" b="1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3FA475C8-AB95-F643-A864-CDCFC1EFB46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8336" y="696591"/>
            <a:ext cx="2333656" cy="558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971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hvid + f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6DCDDA9-E34B-8148-9B12-FCEA9E0C3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576" y="534734"/>
            <a:ext cx="6518544" cy="1507426"/>
          </a:xfrm>
        </p:spPr>
        <p:txBody>
          <a:bodyPr anchor="b" anchorCtr="0">
            <a:noAutofit/>
          </a:bodyPr>
          <a:lstStyle>
            <a:lvl1pPr>
              <a:defRPr sz="4800">
                <a:solidFill>
                  <a:schemeClr val="accent4"/>
                </a:solidFill>
              </a:defRPr>
            </a:lvl1pPr>
          </a:lstStyle>
          <a:p>
            <a:endParaRPr lang="da-DK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708AE901-45AF-0C47-B9E2-6E3834A763E6}"/>
              </a:ext>
            </a:extLst>
          </p:cNvPr>
          <p:cNvSpPr/>
          <p:nvPr userDrawn="1"/>
        </p:nvSpPr>
        <p:spPr>
          <a:xfrm>
            <a:off x="7375098" y="0"/>
            <a:ext cx="4816902" cy="72651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1" name="Pladsholder til slidenummer 7">
            <a:extLst>
              <a:ext uri="{FF2B5EF4-FFF2-40B4-BE49-F238E27FC236}">
                <a16:creationId xmlns:a16="http://schemas.microsoft.com/office/drawing/2014/main" id="{B00A4434-F19A-FB4F-80C3-801F186615B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9636368" y="180692"/>
            <a:ext cx="2067841" cy="365125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0790D60F-A978-0B4D-9CFF-8C4EC4EC2D6C}" type="slidenum">
              <a:rPr lang="da-DK"/>
              <a:pPr/>
              <a:t>‹nr.›</a:t>
            </a:fld>
            <a:endParaRPr lang="da-DK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8E0AE1F4-1463-FE45-ADDB-CA9B07E5EA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73814"/>
          <a:stretch/>
        </p:blipFill>
        <p:spPr>
          <a:xfrm>
            <a:off x="7606823" y="187850"/>
            <a:ext cx="379298" cy="346883"/>
          </a:xfrm>
          <a:prstGeom prst="rect">
            <a:avLst/>
          </a:prstGeom>
        </p:spPr>
      </p:pic>
      <p:sp>
        <p:nvSpPr>
          <p:cNvPr id="8" name="Pladsholder til indhold 2">
            <a:extLst>
              <a:ext uri="{FF2B5EF4-FFF2-40B4-BE49-F238E27FC236}">
                <a16:creationId xmlns:a16="http://schemas.microsoft.com/office/drawing/2014/main" id="{B5C3CC17-8C02-5B42-823D-6EF69A2481C3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567055" y="2316480"/>
            <a:ext cx="7830185" cy="3764279"/>
          </a:xfrm>
        </p:spPr>
        <p:txBody>
          <a:bodyPr>
            <a:normAutofit/>
          </a:bodyPr>
          <a:lstStyle>
            <a:lvl1pPr marL="266700" indent="-266700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8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Font typeface="Arial" panose="020B0604020202020204" pitchFamily="34" charset="0"/>
              <a:buChar char="•"/>
              <a:defRPr sz="16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Font typeface="Arial" panose="020B0604020202020204" pitchFamily="34" charset="0"/>
              <a:buChar char="•"/>
              <a:defRPr sz="1400" b="0">
                <a:solidFill>
                  <a:schemeClr val="tx1"/>
                </a:solidFill>
              </a:defRPr>
            </a:lvl3pPr>
            <a:lvl4pPr marL="1600200" indent="-228600">
              <a:lnSpc>
                <a:spcPct val="100000"/>
              </a:lnSpc>
              <a:buFont typeface="Arial" panose="020B0604020202020204" pitchFamily="34" charset="0"/>
              <a:buChar char="•"/>
              <a:defRPr sz="1200" b="0">
                <a:solidFill>
                  <a:schemeClr val="tx1"/>
                </a:solidFill>
              </a:defRPr>
            </a:lvl4pPr>
            <a:lvl5pPr marL="2057400" indent="-228600">
              <a:lnSpc>
                <a:spcPct val="100000"/>
              </a:lnSpc>
              <a:buFont typeface="Arial" panose="020B0604020202020204" pitchFamily="34" charset="0"/>
              <a:buChar char="•"/>
              <a:defRPr sz="12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billede 3">
            <a:extLst>
              <a:ext uri="{FF2B5EF4-FFF2-40B4-BE49-F238E27FC236}">
                <a16:creationId xmlns:a16="http://schemas.microsoft.com/office/drawing/2014/main" id="{8B36EEFD-0698-334F-AEB2-4591F20CB3D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823707" y="4191634"/>
            <a:ext cx="2773363" cy="1889125"/>
          </a:xfrm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376907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grø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6DCDDA9-E34B-8148-9B12-FCEA9E0C3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576" y="534734"/>
            <a:ext cx="6518544" cy="1507426"/>
          </a:xfrm>
        </p:spPr>
        <p:txBody>
          <a:bodyPr anchor="b" anchorCtr="0">
            <a:no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endParaRPr lang="da-DK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708AE901-45AF-0C47-B9E2-6E3834A763E6}"/>
              </a:ext>
            </a:extLst>
          </p:cNvPr>
          <p:cNvSpPr/>
          <p:nvPr userDrawn="1"/>
        </p:nvSpPr>
        <p:spPr>
          <a:xfrm>
            <a:off x="7375098" y="0"/>
            <a:ext cx="4816902" cy="72651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1" name="Pladsholder til slidenummer 7">
            <a:extLst>
              <a:ext uri="{FF2B5EF4-FFF2-40B4-BE49-F238E27FC236}">
                <a16:creationId xmlns:a16="http://schemas.microsoft.com/office/drawing/2014/main" id="{B00A4434-F19A-FB4F-80C3-801F186615B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9636368" y="180692"/>
            <a:ext cx="2067841" cy="365125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0790D60F-A978-0B4D-9CFF-8C4EC4EC2D6C}" type="slidenum">
              <a:rPr lang="da-DK"/>
              <a:pPr/>
              <a:t>‹nr.›</a:t>
            </a:fld>
            <a:endParaRPr lang="da-DK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8E0AE1F4-1463-FE45-ADDB-CA9B07E5EA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73814"/>
          <a:stretch/>
        </p:blipFill>
        <p:spPr>
          <a:xfrm>
            <a:off x="7606823" y="187850"/>
            <a:ext cx="379298" cy="346883"/>
          </a:xfrm>
          <a:prstGeom prst="rect">
            <a:avLst/>
          </a:prstGeom>
        </p:spPr>
      </p:pic>
      <p:sp>
        <p:nvSpPr>
          <p:cNvPr id="8" name="Pladsholder til indhold 2">
            <a:extLst>
              <a:ext uri="{FF2B5EF4-FFF2-40B4-BE49-F238E27FC236}">
                <a16:creationId xmlns:a16="http://schemas.microsoft.com/office/drawing/2014/main" id="{B5C3CC17-8C02-5B42-823D-6EF69A2481C3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567055" y="2316480"/>
            <a:ext cx="9277984" cy="3764279"/>
          </a:xfrm>
        </p:spPr>
        <p:txBody>
          <a:bodyPr>
            <a:normAutofit/>
          </a:bodyPr>
          <a:lstStyle>
            <a:lvl1pPr marL="266700" indent="-266700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800" b="0">
                <a:solidFill>
                  <a:schemeClr val="bg1"/>
                </a:solidFill>
              </a:defRPr>
            </a:lvl1pPr>
            <a:lvl2pPr marL="685800" indent="-228600">
              <a:lnSpc>
                <a:spcPct val="100000"/>
              </a:lnSpc>
              <a:buFont typeface="Arial" panose="020B0604020202020204" pitchFamily="34" charset="0"/>
              <a:buChar char="•"/>
              <a:defRPr sz="1600" b="0">
                <a:solidFill>
                  <a:schemeClr val="bg1"/>
                </a:solidFill>
              </a:defRPr>
            </a:lvl2pPr>
            <a:lvl3pPr marL="1143000" indent="-228600">
              <a:lnSpc>
                <a:spcPct val="100000"/>
              </a:lnSpc>
              <a:buFont typeface="Arial" panose="020B0604020202020204" pitchFamily="34" charset="0"/>
              <a:buChar char="•"/>
              <a:defRPr sz="1400" b="0">
                <a:solidFill>
                  <a:schemeClr val="bg1"/>
                </a:solidFill>
              </a:defRPr>
            </a:lvl3pPr>
            <a:lvl4pPr marL="1600200" indent="-228600">
              <a:lnSpc>
                <a:spcPct val="100000"/>
              </a:lnSpc>
              <a:buFont typeface="Arial" panose="020B0604020202020204" pitchFamily="34" charset="0"/>
              <a:buChar char="•"/>
              <a:defRPr sz="1200" b="0">
                <a:solidFill>
                  <a:schemeClr val="bg1"/>
                </a:solidFill>
              </a:defRPr>
            </a:lvl4pPr>
            <a:lvl5pPr marL="2057400" indent="-228600">
              <a:lnSpc>
                <a:spcPct val="100000"/>
              </a:lnSpc>
              <a:buFont typeface="Arial" panose="020B0604020202020204" pitchFamily="34" charset="0"/>
              <a:buChar char="•"/>
              <a:defRPr sz="1200" b="0"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7954086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grøn + foto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6DCDDA9-E34B-8148-9B12-FCEA9E0C3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576" y="534734"/>
            <a:ext cx="6518544" cy="1507426"/>
          </a:xfrm>
        </p:spPr>
        <p:txBody>
          <a:bodyPr anchor="b" anchorCtr="0">
            <a:no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endParaRPr lang="da-DK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708AE901-45AF-0C47-B9E2-6E3834A763E6}"/>
              </a:ext>
            </a:extLst>
          </p:cNvPr>
          <p:cNvSpPr/>
          <p:nvPr userDrawn="1"/>
        </p:nvSpPr>
        <p:spPr>
          <a:xfrm>
            <a:off x="7375098" y="0"/>
            <a:ext cx="4816902" cy="72651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1" name="Pladsholder til slidenummer 7">
            <a:extLst>
              <a:ext uri="{FF2B5EF4-FFF2-40B4-BE49-F238E27FC236}">
                <a16:creationId xmlns:a16="http://schemas.microsoft.com/office/drawing/2014/main" id="{B00A4434-F19A-FB4F-80C3-801F186615B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9636368" y="180692"/>
            <a:ext cx="2067841" cy="365125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0790D60F-A978-0B4D-9CFF-8C4EC4EC2D6C}" type="slidenum">
              <a:rPr lang="da-DK"/>
              <a:pPr/>
              <a:t>‹nr.›</a:t>
            </a:fld>
            <a:endParaRPr lang="da-DK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8E0AE1F4-1463-FE45-ADDB-CA9B07E5EA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73814"/>
          <a:stretch/>
        </p:blipFill>
        <p:spPr>
          <a:xfrm>
            <a:off x="7606823" y="187850"/>
            <a:ext cx="379298" cy="346883"/>
          </a:xfrm>
          <a:prstGeom prst="rect">
            <a:avLst/>
          </a:prstGeom>
        </p:spPr>
      </p:pic>
      <p:sp>
        <p:nvSpPr>
          <p:cNvPr id="8" name="Pladsholder til indhold 2">
            <a:extLst>
              <a:ext uri="{FF2B5EF4-FFF2-40B4-BE49-F238E27FC236}">
                <a16:creationId xmlns:a16="http://schemas.microsoft.com/office/drawing/2014/main" id="{B5C3CC17-8C02-5B42-823D-6EF69A2481C3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567055" y="2316480"/>
            <a:ext cx="7830185" cy="3764279"/>
          </a:xfrm>
        </p:spPr>
        <p:txBody>
          <a:bodyPr>
            <a:normAutofit/>
          </a:bodyPr>
          <a:lstStyle>
            <a:lvl1pPr marL="266700" indent="-266700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800" b="0">
                <a:solidFill>
                  <a:schemeClr val="bg1"/>
                </a:solidFill>
              </a:defRPr>
            </a:lvl1pPr>
            <a:lvl2pPr marL="685800" indent="-228600">
              <a:lnSpc>
                <a:spcPct val="100000"/>
              </a:lnSpc>
              <a:buFont typeface="Arial" panose="020B0604020202020204" pitchFamily="34" charset="0"/>
              <a:buChar char="•"/>
              <a:defRPr sz="1600" b="0">
                <a:solidFill>
                  <a:schemeClr val="bg1"/>
                </a:solidFill>
              </a:defRPr>
            </a:lvl2pPr>
            <a:lvl3pPr marL="1143000" indent="-228600">
              <a:lnSpc>
                <a:spcPct val="100000"/>
              </a:lnSpc>
              <a:buFont typeface="Arial" panose="020B0604020202020204" pitchFamily="34" charset="0"/>
              <a:buChar char="•"/>
              <a:defRPr sz="1400" b="0">
                <a:solidFill>
                  <a:schemeClr val="bg1"/>
                </a:solidFill>
              </a:defRPr>
            </a:lvl3pPr>
            <a:lvl4pPr marL="1600200" indent="-228600">
              <a:lnSpc>
                <a:spcPct val="100000"/>
              </a:lnSpc>
              <a:buFont typeface="Arial" panose="020B0604020202020204" pitchFamily="34" charset="0"/>
              <a:buChar char="•"/>
              <a:defRPr sz="1200" b="0">
                <a:solidFill>
                  <a:schemeClr val="bg1"/>
                </a:solidFill>
              </a:defRPr>
            </a:lvl4pPr>
            <a:lvl5pPr marL="2057400" indent="-228600">
              <a:lnSpc>
                <a:spcPct val="100000"/>
              </a:lnSpc>
              <a:buFont typeface="Arial" panose="020B0604020202020204" pitchFamily="34" charset="0"/>
              <a:buChar char="•"/>
              <a:defRPr sz="1200" b="0"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billede 3">
            <a:extLst>
              <a:ext uri="{FF2B5EF4-FFF2-40B4-BE49-F238E27FC236}">
                <a16:creationId xmlns:a16="http://schemas.microsoft.com/office/drawing/2014/main" id="{8B36EEFD-0698-334F-AEB2-4591F20CB3D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823600" y="4190400"/>
            <a:ext cx="2773363" cy="1889125"/>
          </a:xfrm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124843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6DCDDA9-E34B-8148-9B12-FCEA9E0C3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576" y="908137"/>
            <a:ext cx="8020270" cy="5211309"/>
          </a:xfrm>
        </p:spPr>
        <p:txBody>
          <a:bodyPr anchor="ctr" anchorCtr="0">
            <a:noAutofit/>
          </a:bodyPr>
          <a:lstStyle>
            <a:lvl1pPr>
              <a:defRPr sz="5400">
                <a:solidFill>
                  <a:schemeClr val="accent1"/>
                </a:solidFill>
              </a:defRPr>
            </a:lvl1pPr>
          </a:lstStyle>
          <a:p>
            <a:endParaRPr lang="da-DK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BFE7017-A041-EA4B-B856-4970182434BE}"/>
              </a:ext>
            </a:extLst>
          </p:cNvPr>
          <p:cNvSpPr/>
          <p:nvPr userDrawn="1"/>
        </p:nvSpPr>
        <p:spPr>
          <a:xfrm>
            <a:off x="7375098" y="12044"/>
            <a:ext cx="4816902" cy="72651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0" name="Pladsholder til slidenummer 7">
            <a:extLst>
              <a:ext uri="{FF2B5EF4-FFF2-40B4-BE49-F238E27FC236}">
                <a16:creationId xmlns:a16="http://schemas.microsoft.com/office/drawing/2014/main" id="{4BE5B9C1-3986-1E48-A051-740FD853D96A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9636368" y="180692"/>
            <a:ext cx="2067841" cy="365125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0790D60F-A978-0B4D-9CFF-8C4EC4EC2D6C}" type="slidenum">
              <a:rPr lang="da-DK"/>
              <a:pPr/>
              <a:t>‹nr.›</a:t>
            </a:fld>
            <a:endParaRPr lang="da-DK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2AD2785-C6EF-6844-A158-A383E34133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73814"/>
          <a:stretch/>
        </p:blipFill>
        <p:spPr>
          <a:xfrm>
            <a:off x="7606823" y="187850"/>
            <a:ext cx="379298" cy="346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3346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60321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gree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05486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– billede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>
            <a:extLst>
              <a:ext uri="{FF2B5EF4-FFF2-40B4-BE49-F238E27FC236}">
                <a16:creationId xmlns:a16="http://schemas.microsoft.com/office/drawing/2014/main" id="{3C237C71-A5B9-6B4E-9884-5B156D10D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635"/>
          <a:stretch/>
        </p:blipFill>
        <p:spPr>
          <a:xfrm flipH="1">
            <a:off x="5866013" y="1877994"/>
            <a:ext cx="5611660" cy="4070571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7684B38E-6316-0E4A-8255-2EDC20E925B6}"/>
              </a:ext>
            </a:extLst>
          </p:cNvPr>
          <p:cNvSpPr/>
          <p:nvPr userDrawn="1"/>
        </p:nvSpPr>
        <p:spPr>
          <a:xfrm>
            <a:off x="5866013" y="1877994"/>
            <a:ext cx="2921182" cy="4070571"/>
          </a:xfrm>
          <a:prstGeom prst="rect">
            <a:avLst/>
          </a:prstGeom>
          <a:gradFill>
            <a:gsLst>
              <a:gs pos="0">
                <a:schemeClr val="accent4">
                  <a:alpha val="54000"/>
                </a:schemeClr>
              </a:gs>
              <a:gs pos="100000">
                <a:schemeClr val="accent3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1054899-730C-2D48-A7F1-142E526FBC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8480" y="2349303"/>
            <a:ext cx="7465652" cy="2199957"/>
          </a:xfrm>
        </p:spPr>
        <p:txBody>
          <a:bodyPr anchor="ctr" anchorCtr="0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E3A7B70A-4EB1-C74F-AEDC-8D427A556AC3}"/>
              </a:ext>
            </a:extLst>
          </p:cNvPr>
          <p:cNvSpPr/>
          <p:nvPr userDrawn="1"/>
        </p:nvSpPr>
        <p:spPr>
          <a:xfrm>
            <a:off x="5511452" y="5448822"/>
            <a:ext cx="5611660" cy="140917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064A8BEB-C848-7543-9E5D-85C3E0AA3A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50800" y="5849655"/>
            <a:ext cx="4108538" cy="676405"/>
          </a:xfrm>
        </p:spPr>
        <p:txBody>
          <a:bodyPr anchor="ctr" anchorCtr="0">
            <a:normAutofit/>
          </a:bodyPr>
          <a:lstStyle>
            <a:lvl1pPr marL="0" indent="0" algn="l">
              <a:lnSpc>
                <a:spcPct val="100000"/>
              </a:lnSpc>
              <a:buNone/>
              <a:defRPr sz="1400" b="1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F7A842E2-B55E-654E-8C11-DC086A64B4E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8336" y="696591"/>
            <a:ext cx="2333656" cy="558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484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– billede 3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>
            <a:extLst>
              <a:ext uri="{FF2B5EF4-FFF2-40B4-BE49-F238E27FC236}">
                <a16:creationId xmlns:a16="http://schemas.microsoft.com/office/drawing/2014/main" id="{3C237C71-A5B9-6B4E-9884-5B156D10D4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017926" y="1435454"/>
            <a:ext cx="6485711" cy="4317884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14A56D48-1ADC-424C-885A-1B5C4F9BFB3B}"/>
              </a:ext>
            </a:extLst>
          </p:cNvPr>
          <p:cNvSpPr/>
          <p:nvPr userDrawn="1"/>
        </p:nvSpPr>
        <p:spPr>
          <a:xfrm>
            <a:off x="5017926" y="1435454"/>
            <a:ext cx="3107750" cy="4317884"/>
          </a:xfrm>
          <a:prstGeom prst="rect">
            <a:avLst/>
          </a:prstGeom>
          <a:gradFill>
            <a:gsLst>
              <a:gs pos="0">
                <a:schemeClr val="accent4">
                  <a:alpha val="54000"/>
                </a:schemeClr>
              </a:gs>
              <a:gs pos="100000">
                <a:schemeClr val="accent3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1054899-730C-2D48-A7F1-142E526FBC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8480" y="2349303"/>
            <a:ext cx="7465652" cy="2199957"/>
          </a:xfrm>
        </p:spPr>
        <p:txBody>
          <a:bodyPr anchor="ctr" anchorCtr="0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E3A7B70A-4EB1-C74F-AEDC-8D427A556AC3}"/>
              </a:ext>
            </a:extLst>
          </p:cNvPr>
          <p:cNvSpPr/>
          <p:nvPr userDrawn="1"/>
        </p:nvSpPr>
        <p:spPr>
          <a:xfrm>
            <a:off x="5511452" y="5448822"/>
            <a:ext cx="5611660" cy="140917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064A8BEB-C848-7543-9E5D-85C3E0AA3A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50800" y="5849655"/>
            <a:ext cx="4108538" cy="676405"/>
          </a:xfrm>
        </p:spPr>
        <p:txBody>
          <a:bodyPr anchor="ctr" anchorCtr="0">
            <a:normAutofit/>
          </a:bodyPr>
          <a:lstStyle>
            <a:lvl1pPr marL="0" indent="0" algn="l">
              <a:lnSpc>
                <a:spcPct val="100000"/>
              </a:lnSpc>
              <a:buNone/>
              <a:defRPr sz="1400" b="1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9C61F3AD-7F17-4145-9A08-D7B98FFC165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8336" y="696591"/>
            <a:ext cx="2333656" cy="558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5421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ktangel 16">
            <a:extLst>
              <a:ext uri="{FF2B5EF4-FFF2-40B4-BE49-F238E27FC236}">
                <a16:creationId xmlns:a16="http://schemas.microsoft.com/office/drawing/2014/main" id="{5D841238-E7CB-3E47-AB77-170AB76AB8AD}"/>
              </a:ext>
            </a:extLst>
          </p:cNvPr>
          <p:cNvSpPr/>
          <p:nvPr userDrawn="1"/>
        </p:nvSpPr>
        <p:spPr>
          <a:xfrm>
            <a:off x="7375098" y="0"/>
            <a:ext cx="4816902" cy="72651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338771BA-57A3-3643-ABFD-8031742EBFA4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6DCDDA9-E34B-8148-9B12-FCEA9E0C39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7576" y="1237706"/>
            <a:ext cx="4936298" cy="966875"/>
          </a:xfrm>
        </p:spPr>
        <p:txBody>
          <a:bodyPr anchor="t" anchorCtr="0">
            <a:noAutofit/>
          </a:bodyPr>
          <a:lstStyle>
            <a:lvl1pPr>
              <a:defRPr sz="4800">
                <a:solidFill>
                  <a:schemeClr val="bg2"/>
                </a:solidFill>
              </a:defRPr>
            </a:lvl1pPr>
          </a:lstStyle>
          <a:p>
            <a:r>
              <a:rPr lang="da-DK"/>
              <a:t>Overskrift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9486F5CE-05D9-6C40-854B-C952146415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3133" y="1594478"/>
            <a:ext cx="4114800" cy="4623735"/>
          </a:xfrm>
        </p:spPr>
        <p:txBody>
          <a:bodyPr>
            <a:normAutofit/>
          </a:bodyPr>
          <a:lstStyle>
            <a:lvl1pPr marL="266700" indent="-266700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2000" b="1">
                <a:solidFill>
                  <a:schemeClr val="accent4"/>
                </a:solidFill>
              </a:defRPr>
            </a:lvl1pPr>
            <a:lvl2pPr marL="685800" indent="-228600">
              <a:lnSpc>
                <a:spcPct val="100000"/>
              </a:lnSpc>
              <a:buFont typeface="Arial" panose="020B0604020202020204" pitchFamily="34" charset="0"/>
              <a:buChar char="•"/>
              <a:defRPr sz="1800" b="1">
                <a:solidFill>
                  <a:schemeClr val="accent4"/>
                </a:solidFill>
              </a:defRPr>
            </a:lvl2pPr>
            <a:lvl3pPr marL="1143000" indent="-228600">
              <a:lnSpc>
                <a:spcPct val="100000"/>
              </a:lnSpc>
              <a:buFont typeface="Arial" panose="020B0604020202020204" pitchFamily="34" charset="0"/>
              <a:buChar char="•"/>
              <a:defRPr sz="1600" b="1">
                <a:solidFill>
                  <a:schemeClr val="accent4"/>
                </a:solidFill>
              </a:defRPr>
            </a:lvl3pPr>
            <a:lvl4pPr marL="1600200" indent="-228600">
              <a:lnSpc>
                <a:spcPct val="100000"/>
              </a:lnSpc>
              <a:buFont typeface="Arial" panose="020B0604020202020204" pitchFamily="34" charset="0"/>
              <a:buChar char="•"/>
              <a:defRPr sz="1400" b="1">
                <a:solidFill>
                  <a:schemeClr val="accent4"/>
                </a:solidFill>
              </a:defRPr>
            </a:lvl4pPr>
            <a:lvl5pPr marL="2057400" indent="-228600">
              <a:lnSpc>
                <a:spcPct val="100000"/>
              </a:lnSpc>
              <a:buFont typeface="Arial" panose="020B0604020202020204" pitchFamily="34" charset="0"/>
              <a:buChar char="•"/>
              <a:defRPr sz="1400" b="1">
                <a:solidFill>
                  <a:schemeClr val="accent4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13" name="Pladsholder til billede 12">
            <a:extLst>
              <a:ext uri="{FF2B5EF4-FFF2-40B4-BE49-F238E27FC236}">
                <a16:creationId xmlns:a16="http://schemas.microsoft.com/office/drawing/2014/main" id="{B72F8607-96E1-C042-934F-89AC38D5245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50875" y="2292262"/>
            <a:ext cx="4822825" cy="3481475"/>
          </a:xfrm>
          <a:solidFill>
            <a:schemeClr val="bg1">
              <a:lumMod val="7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1400" i="0"/>
            </a:lvl1pPr>
          </a:lstStyle>
          <a:p>
            <a:endParaRPr lang="da-DK"/>
          </a:p>
        </p:txBody>
      </p:sp>
      <p:sp>
        <p:nvSpPr>
          <p:cNvPr id="8" name="Pladsholder til slidenummer 7">
            <a:extLst>
              <a:ext uri="{FF2B5EF4-FFF2-40B4-BE49-F238E27FC236}">
                <a16:creationId xmlns:a16="http://schemas.microsoft.com/office/drawing/2014/main" id="{66FC481E-0C72-E943-A97D-E4AA0B8D3709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9636368" y="180692"/>
            <a:ext cx="2067841" cy="365125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0790D60F-A978-0B4D-9CFF-8C4EC4EC2D6C}" type="slidenum">
              <a:rPr lang="da-DK"/>
              <a:pPr/>
              <a:t>‹nr.›</a:t>
            </a:fld>
            <a:endParaRPr lang="da-DK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EDCF50D-C619-894A-895B-A7B30F82ED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73814"/>
          <a:stretch/>
        </p:blipFill>
        <p:spPr>
          <a:xfrm>
            <a:off x="7606823" y="187850"/>
            <a:ext cx="379298" cy="346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6780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6DCDDA9-E34B-8148-9B12-FCEA9E0C3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576" y="933188"/>
            <a:ext cx="4936298" cy="1296445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4"/>
                </a:solidFill>
              </a:defRPr>
            </a:lvl1pPr>
          </a:lstStyle>
          <a:p>
            <a:endParaRPr lang="da-DK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9486F5CE-05D9-6C40-854B-C952146415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7055" y="2709296"/>
            <a:ext cx="5307651" cy="324056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lnSpc>
                <a:spcPct val="80000"/>
              </a:lnSpc>
              <a:buFontTx/>
              <a:buNone/>
              <a:defRPr sz="1800" b="0">
                <a:solidFill>
                  <a:schemeClr val="tx1"/>
                </a:solidFill>
              </a:defRPr>
            </a:lvl2pPr>
            <a:lvl3pPr marL="914400" indent="0">
              <a:lnSpc>
                <a:spcPct val="80000"/>
              </a:lnSpc>
              <a:buFontTx/>
              <a:buNone/>
              <a:defRPr sz="1600" b="0">
                <a:solidFill>
                  <a:schemeClr val="tx1"/>
                </a:solidFill>
              </a:defRPr>
            </a:lvl3pPr>
            <a:lvl4pPr marL="1371600" indent="0">
              <a:lnSpc>
                <a:spcPct val="80000"/>
              </a:lnSpc>
              <a:buFontTx/>
              <a:buNone/>
              <a:defRPr sz="1400" b="0">
                <a:solidFill>
                  <a:schemeClr val="tx1"/>
                </a:solidFill>
              </a:defRPr>
            </a:lvl4pPr>
            <a:lvl5pPr marL="1828800" indent="0">
              <a:lnSpc>
                <a:spcPct val="80000"/>
              </a:lnSpc>
              <a:buFontTx/>
              <a:buNone/>
              <a:defRPr sz="14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3" name="Pladsholder til billede 12">
            <a:extLst>
              <a:ext uri="{FF2B5EF4-FFF2-40B4-BE49-F238E27FC236}">
                <a16:creationId xmlns:a16="http://schemas.microsoft.com/office/drawing/2014/main" id="{B72F8607-96E1-C042-934F-89AC38D5245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551598" y="1440493"/>
            <a:ext cx="4936298" cy="4434215"/>
          </a:xfrm>
          <a:solidFill>
            <a:schemeClr val="bg1">
              <a:lumMod val="7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1400" i="0"/>
            </a:lvl1pPr>
          </a:lstStyle>
          <a:p>
            <a:endParaRPr lang="da-DK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D41C00BA-58EA-7342-82B0-29A726ED26D7}"/>
              </a:ext>
            </a:extLst>
          </p:cNvPr>
          <p:cNvSpPr/>
          <p:nvPr userDrawn="1"/>
        </p:nvSpPr>
        <p:spPr>
          <a:xfrm>
            <a:off x="7375098" y="0"/>
            <a:ext cx="4816902" cy="72651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2" name="Pladsholder til slidenummer 7">
            <a:extLst>
              <a:ext uri="{FF2B5EF4-FFF2-40B4-BE49-F238E27FC236}">
                <a16:creationId xmlns:a16="http://schemas.microsoft.com/office/drawing/2014/main" id="{5F437F32-C8B4-C246-A7CB-462742A5E9C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9636368" y="180692"/>
            <a:ext cx="2067841" cy="365125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0790D60F-A978-0B4D-9CFF-8C4EC4EC2D6C}" type="slidenum">
              <a:rPr lang="da-DK"/>
              <a:pPr/>
              <a:t>‹nr.›</a:t>
            </a:fld>
            <a:endParaRPr lang="da-DK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A35A176B-F63C-C144-ADB5-DEB4904085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73814"/>
          <a:stretch/>
        </p:blipFill>
        <p:spPr>
          <a:xfrm>
            <a:off x="7606823" y="187850"/>
            <a:ext cx="379298" cy="346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7797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g billed slide – bille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C48E9B79-6C09-744E-B56C-3829A01078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2780" r="20776"/>
          <a:stretch/>
        </p:blipFill>
        <p:spPr>
          <a:xfrm>
            <a:off x="5345132" y="0"/>
            <a:ext cx="6846867" cy="685842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6DCDDA9-E34B-8148-9B12-FCEA9E0C3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576" y="908137"/>
            <a:ext cx="4134632" cy="1922745"/>
          </a:xfrm>
        </p:spPr>
        <p:txBody>
          <a:bodyPr anchor="b" anchorCtr="0">
            <a:noAutofit/>
          </a:bodyPr>
          <a:lstStyle>
            <a:lvl1pPr>
              <a:defRPr sz="4400">
                <a:solidFill>
                  <a:schemeClr val="accent4"/>
                </a:solidFill>
              </a:defRPr>
            </a:lvl1pPr>
          </a:lstStyle>
          <a:p>
            <a:endParaRPr lang="da-DK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9486F5CE-05D9-6C40-854B-C952146415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7056" y="3131774"/>
            <a:ext cx="3391170" cy="281808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lnSpc>
                <a:spcPct val="80000"/>
              </a:lnSpc>
              <a:buFontTx/>
              <a:buNone/>
              <a:defRPr sz="1800" b="0">
                <a:solidFill>
                  <a:schemeClr val="tx1"/>
                </a:solidFill>
              </a:defRPr>
            </a:lvl2pPr>
            <a:lvl3pPr marL="914400" indent="0">
              <a:lnSpc>
                <a:spcPct val="80000"/>
              </a:lnSpc>
              <a:buFontTx/>
              <a:buNone/>
              <a:defRPr sz="1600" b="0">
                <a:solidFill>
                  <a:schemeClr val="tx1"/>
                </a:solidFill>
              </a:defRPr>
            </a:lvl3pPr>
            <a:lvl4pPr marL="1371600" indent="0">
              <a:lnSpc>
                <a:spcPct val="80000"/>
              </a:lnSpc>
              <a:buFontTx/>
              <a:buNone/>
              <a:defRPr sz="1400" b="0">
                <a:solidFill>
                  <a:schemeClr val="tx1"/>
                </a:solidFill>
              </a:defRPr>
            </a:lvl4pPr>
            <a:lvl5pPr marL="1828800" indent="0">
              <a:lnSpc>
                <a:spcPct val="80000"/>
              </a:lnSpc>
              <a:buFontTx/>
              <a:buNone/>
              <a:defRPr sz="14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14C796BE-D302-8646-A26F-726E1BB683AF}"/>
              </a:ext>
            </a:extLst>
          </p:cNvPr>
          <p:cNvSpPr/>
          <p:nvPr userDrawn="1"/>
        </p:nvSpPr>
        <p:spPr>
          <a:xfrm>
            <a:off x="7375098" y="0"/>
            <a:ext cx="4816902" cy="72651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2" name="Pladsholder til slidenummer 7">
            <a:extLst>
              <a:ext uri="{FF2B5EF4-FFF2-40B4-BE49-F238E27FC236}">
                <a16:creationId xmlns:a16="http://schemas.microsoft.com/office/drawing/2014/main" id="{27CEA195-2BBE-CF4E-9A7A-F7235F87B0DF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9636368" y="180692"/>
            <a:ext cx="2067841" cy="365125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0790D60F-A978-0B4D-9CFF-8C4EC4EC2D6C}" type="slidenum">
              <a:rPr lang="da-DK"/>
              <a:pPr/>
              <a:t>‹nr.›</a:t>
            </a:fld>
            <a:endParaRPr lang="da-DK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5D83007-D079-A342-832E-254FB3008B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73814"/>
          <a:stretch/>
        </p:blipFill>
        <p:spPr>
          <a:xfrm>
            <a:off x="7606823" y="187850"/>
            <a:ext cx="379298" cy="346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8152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g billed slide – bille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C48E9B79-6C09-744E-B56C-3829A01078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3806"/>
          <a:stretch/>
        </p:blipFill>
        <p:spPr>
          <a:xfrm>
            <a:off x="5345133" y="1"/>
            <a:ext cx="6846867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6DCDDA9-E34B-8148-9B12-FCEA9E0C3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576" y="908137"/>
            <a:ext cx="4134632" cy="1922745"/>
          </a:xfrm>
        </p:spPr>
        <p:txBody>
          <a:bodyPr anchor="b" anchorCtr="0">
            <a:noAutofit/>
          </a:bodyPr>
          <a:lstStyle>
            <a:lvl1pPr>
              <a:defRPr sz="4400">
                <a:solidFill>
                  <a:schemeClr val="accent4"/>
                </a:solidFill>
              </a:defRPr>
            </a:lvl1pPr>
          </a:lstStyle>
          <a:p>
            <a:endParaRPr lang="da-DK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9486F5CE-05D9-6C40-854B-C952146415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7056" y="3131774"/>
            <a:ext cx="3391170" cy="281808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lnSpc>
                <a:spcPct val="80000"/>
              </a:lnSpc>
              <a:buFontTx/>
              <a:buNone/>
              <a:defRPr sz="1800" b="0">
                <a:solidFill>
                  <a:schemeClr val="tx1"/>
                </a:solidFill>
              </a:defRPr>
            </a:lvl2pPr>
            <a:lvl3pPr marL="914400" indent="0">
              <a:lnSpc>
                <a:spcPct val="80000"/>
              </a:lnSpc>
              <a:buFontTx/>
              <a:buNone/>
              <a:defRPr sz="1600" b="0">
                <a:solidFill>
                  <a:schemeClr val="tx1"/>
                </a:solidFill>
              </a:defRPr>
            </a:lvl3pPr>
            <a:lvl4pPr marL="1371600" indent="0">
              <a:lnSpc>
                <a:spcPct val="80000"/>
              </a:lnSpc>
              <a:buFontTx/>
              <a:buNone/>
              <a:defRPr sz="1400" b="0">
                <a:solidFill>
                  <a:schemeClr val="tx1"/>
                </a:solidFill>
              </a:defRPr>
            </a:lvl4pPr>
            <a:lvl5pPr marL="1828800" indent="0">
              <a:lnSpc>
                <a:spcPct val="80000"/>
              </a:lnSpc>
              <a:buFontTx/>
              <a:buNone/>
              <a:defRPr sz="14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14C796BE-D302-8646-A26F-726E1BB683AF}"/>
              </a:ext>
            </a:extLst>
          </p:cNvPr>
          <p:cNvSpPr/>
          <p:nvPr userDrawn="1"/>
        </p:nvSpPr>
        <p:spPr>
          <a:xfrm>
            <a:off x="7375098" y="0"/>
            <a:ext cx="4816902" cy="72651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2" name="Pladsholder til slidenummer 7">
            <a:extLst>
              <a:ext uri="{FF2B5EF4-FFF2-40B4-BE49-F238E27FC236}">
                <a16:creationId xmlns:a16="http://schemas.microsoft.com/office/drawing/2014/main" id="{27CEA195-2BBE-CF4E-9A7A-F7235F87B0DF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9636368" y="180692"/>
            <a:ext cx="2067841" cy="365125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0790D60F-A978-0B4D-9CFF-8C4EC4EC2D6C}" type="slidenum">
              <a:rPr lang="da-DK"/>
              <a:pPr/>
              <a:t>‹nr.›</a:t>
            </a:fld>
            <a:endParaRPr lang="da-DK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FDB7986A-575B-6646-BED0-A4B0387AC7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73814"/>
          <a:stretch/>
        </p:blipFill>
        <p:spPr>
          <a:xfrm>
            <a:off x="7606823" y="187850"/>
            <a:ext cx="379298" cy="346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7565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6DCDDA9-E34B-8148-9B12-FCEA9E0C3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576" y="933188"/>
            <a:ext cx="6121132" cy="1296445"/>
          </a:xfrm>
        </p:spPr>
        <p:txBody>
          <a:bodyPr anchor="b" anchorCtr="0">
            <a:noAutofit/>
          </a:bodyPr>
          <a:lstStyle>
            <a:lvl1pPr>
              <a:defRPr sz="4800">
                <a:solidFill>
                  <a:schemeClr val="accent4"/>
                </a:solidFill>
              </a:defRPr>
            </a:lvl1pPr>
          </a:lstStyle>
          <a:p>
            <a:endParaRPr lang="da-DK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9486F5CE-05D9-6C40-854B-C952146415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7055" y="2709296"/>
            <a:ext cx="10933283" cy="3240568"/>
          </a:xfrm>
        </p:spPr>
        <p:txBody>
          <a:bodyPr numCol="2" spcCol="25200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lnSpc>
                <a:spcPct val="80000"/>
              </a:lnSpc>
              <a:buFontTx/>
              <a:buNone/>
              <a:defRPr sz="1800" b="0">
                <a:solidFill>
                  <a:schemeClr val="tx1"/>
                </a:solidFill>
              </a:defRPr>
            </a:lvl2pPr>
            <a:lvl3pPr marL="914400" indent="0">
              <a:lnSpc>
                <a:spcPct val="80000"/>
              </a:lnSpc>
              <a:buFontTx/>
              <a:buNone/>
              <a:defRPr sz="1600" b="0">
                <a:solidFill>
                  <a:schemeClr val="tx1"/>
                </a:solidFill>
              </a:defRPr>
            </a:lvl3pPr>
            <a:lvl4pPr marL="1371600" indent="0">
              <a:lnSpc>
                <a:spcPct val="80000"/>
              </a:lnSpc>
              <a:buFontTx/>
              <a:buNone/>
              <a:defRPr sz="1400" b="0">
                <a:solidFill>
                  <a:schemeClr val="tx1"/>
                </a:solidFill>
              </a:defRPr>
            </a:lvl4pPr>
            <a:lvl5pPr marL="1828800" indent="0">
              <a:lnSpc>
                <a:spcPct val="80000"/>
              </a:lnSpc>
              <a:buFontTx/>
              <a:buNone/>
              <a:defRPr sz="14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708AE901-45AF-0C47-B9E2-6E3834A763E6}"/>
              </a:ext>
            </a:extLst>
          </p:cNvPr>
          <p:cNvSpPr/>
          <p:nvPr userDrawn="1"/>
        </p:nvSpPr>
        <p:spPr>
          <a:xfrm>
            <a:off x="7375098" y="0"/>
            <a:ext cx="4816902" cy="72651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1" name="Pladsholder til slidenummer 7">
            <a:extLst>
              <a:ext uri="{FF2B5EF4-FFF2-40B4-BE49-F238E27FC236}">
                <a16:creationId xmlns:a16="http://schemas.microsoft.com/office/drawing/2014/main" id="{B00A4434-F19A-FB4F-80C3-801F186615B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9636368" y="180692"/>
            <a:ext cx="2067841" cy="365125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0790D60F-A978-0B4D-9CFF-8C4EC4EC2D6C}" type="slidenum">
              <a:rPr lang="da-DK"/>
              <a:pPr/>
              <a:t>‹nr.›</a:t>
            </a:fld>
            <a:endParaRPr lang="da-DK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8E0AE1F4-1463-FE45-ADDB-CA9B07E5EA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73814"/>
          <a:stretch/>
        </p:blipFill>
        <p:spPr>
          <a:xfrm>
            <a:off x="7606823" y="187850"/>
            <a:ext cx="379298" cy="346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9376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h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6DCDDA9-E34B-8148-9B12-FCEA9E0C3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576" y="534734"/>
            <a:ext cx="6518544" cy="1507426"/>
          </a:xfrm>
        </p:spPr>
        <p:txBody>
          <a:bodyPr anchor="b" anchorCtr="0">
            <a:noAutofit/>
          </a:bodyPr>
          <a:lstStyle>
            <a:lvl1pPr>
              <a:defRPr sz="4800">
                <a:solidFill>
                  <a:schemeClr val="accent4"/>
                </a:solidFill>
              </a:defRPr>
            </a:lvl1pPr>
          </a:lstStyle>
          <a:p>
            <a:endParaRPr lang="da-DK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708AE901-45AF-0C47-B9E2-6E3834A763E6}"/>
              </a:ext>
            </a:extLst>
          </p:cNvPr>
          <p:cNvSpPr/>
          <p:nvPr userDrawn="1"/>
        </p:nvSpPr>
        <p:spPr>
          <a:xfrm>
            <a:off x="7375098" y="0"/>
            <a:ext cx="4816902" cy="72651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1" name="Pladsholder til slidenummer 7">
            <a:extLst>
              <a:ext uri="{FF2B5EF4-FFF2-40B4-BE49-F238E27FC236}">
                <a16:creationId xmlns:a16="http://schemas.microsoft.com/office/drawing/2014/main" id="{B00A4434-F19A-FB4F-80C3-801F186615B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9636368" y="180692"/>
            <a:ext cx="2067841" cy="365125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0790D60F-A978-0B4D-9CFF-8C4EC4EC2D6C}" type="slidenum">
              <a:rPr lang="da-DK"/>
              <a:pPr/>
              <a:t>‹nr.›</a:t>
            </a:fld>
            <a:endParaRPr lang="da-DK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8E0AE1F4-1463-FE45-ADDB-CA9B07E5EA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73814"/>
          <a:stretch/>
        </p:blipFill>
        <p:spPr>
          <a:xfrm>
            <a:off x="7606823" y="187850"/>
            <a:ext cx="379298" cy="346883"/>
          </a:xfrm>
          <a:prstGeom prst="rect">
            <a:avLst/>
          </a:prstGeom>
        </p:spPr>
      </p:pic>
      <p:sp>
        <p:nvSpPr>
          <p:cNvPr id="8" name="Pladsholder til indhold 2">
            <a:extLst>
              <a:ext uri="{FF2B5EF4-FFF2-40B4-BE49-F238E27FC236}">
                <a16:creationId xmlns:a16="http://schemas.microsoft.com/office/drawing/2014/main" id="{B5C3CC17-8C02-5B42-823D-6EF69A2481C3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567055" y="2316480"/>
            <a:ext cx="9277984" cy="3764279"/>
          </a:xfrm>
        </p:spPr>
        <p:txBody>
          <a:bodyPr>
            <a:normAutofit/>
          </a:bodyPr>
          <a:lstStyle>
            <a:lvl1pPr marL="266700" indent="-266700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8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Font typeface="Arial" panose="020B0604020202020204" pitchFamily="34" charset="0"/>
              <a:buChar char="•"/>
              <a:defRPr sz="16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Font typeface="Arial" panose="020B0604020202020204" pitchFamily="34" charset="0"/>
              <a:buChar char="•"/>
              <a:defRPr sz="1400" b="0">
                <a:solidFill>
                  <a:schemeClr val="tx1"/>
                </a:solidFill>
              </a:defRPr>
            </a:lvl3pPr>
            <a:lvl4pPr marL="1600200" indent="-228600">
              <a:lnSpc>
                <a:spcPct val="100000"/>
              </a:lnSpc>
              <a:buFont typeface="Arial" panose="020B0604020202020204" pitchFamily="34" charset="0"/>
              <a:buChar char="•"/>
              <a:defRPr sz="1200" b="0">
                <a:solidFill>
                  <a:schemeClr val="tx1"/>
                </a:solidFill>
              </a:defRPr>
            </a:lvl4pPr>
            <a:lvl5pPr marL="2057400" indent="-228600">
              <a:lnSpc>
                <a:spcPct val="100000"/>
              </a:lnSpc>
              <a:buFont typeface="Arial" panose="020B0604020202020204" pitchFamily="34" charset="0"/>
              <a:buChar char="•"/>
              <a:defRPr sz="12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12425801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DAB3F8D3-F84D-E54D-BD5A-1A6FFA88C8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04E4573A-A781-EA48-96D0-31ED662378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977655"/>
            <a:ext cx="10515600" cy="41993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1A101604-440C-314C-A011-572BC211B4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fld id="{22C6E9AB-D601-4B45-BFBE-ADFFD14C8E94}" type="datetime1">
              <a:rPr lang="da-DK"/>
              <a:pPr/>
              <a:t>09-12-2022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39507C8C-F190-E948-8685-9CD0DA53EF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FCFABD22-6B7B-4F46-AF54-83B9524A49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fld id="{0790D60F-A978-0B4D-9CFF-8C4EC4EC2D6C}" type="slidenum">
              <a:rPr lang="da-DK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42820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8" r:id="rId2"/>
    <p:sldLayoutId id="2147483669" r:id="rId3"/>
    <p:sldLayoutId id="2147483650" r:id="rId4"/>
    <p:sldLayoutId id="2147483662" r:id="rId5"/>
    <p:sldLayoutId id="2147483663" r:id="rId6"/>
    <p:sldLayoutId id="2147483670" r:id="rId7"/>
    <p:sldLayoutId id="2147483665" r:id="rId8"/>
    <p:sldLayoutId id="2147483671" r:id="rId9"/>
    <p:sldLayoutId id="2147483674" r:id="rId10"/>
    <p:sldLayoutId id="2147483672" r:id="rId11"/>
    <p:sldLayoutId id="2147483673" r:id="rId12"/>
    <p:sldLayoutId id="2147483664" r:id="rId13"/>
    <p:sldLayoutId id="2147483666" r:id="rId14"/>
    <p:sldLayoutId id="2147483667" r:id="rId15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Cambria" panose="02040503050406030204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Century Gothic" panose="020B0502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Century Gothic" panose="020B0502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dertitel 2">
            <a:extLst>
              <a:ext uri="{FF2B5EF4-FFF2-40B4-BE49-F238E27FC236}">
                <a16:creationId xmlns:a16="http://schemas.microsoft.com/office/drawing/2014/main" id="{3CE75335-D9F4-674C-A47B-76C1BBC1F56A}"/>
              </a:ext>
            </a:extLst>
          </p:cNvPr>
          <p:cNvSpPr txBox="1">
            <a:spLocks/>
          </p:cNvSpPr>
          <p:nvPr/>
        </p:nvSpPr>
        <p:spPr>
          <a:xfrm>
            <a:off x="5786518" y="5803726"/>
            <a:ext cx="5061527" cy="676405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accent1"/>
                </a:solidFill>
                <a:latin typeface="Tw Cen MT" panose="020B0602020104020603" pitchFamily="34" charset="77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Tw Cen MT" panose="020B0602020104020603" pitchFamily="34" charset="77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Tw Cen MT" panose="020B0602020104020603" pitchFamily="34" charset="77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Tw Cen MT" panose="020B0602020104020603" pitchFamily="34" charset="77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Tw Cen MT" panose="020B0602020104020603" pitchFamily="34" charset="77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0000"/>
              </a:lnSpc>
            </a:pPr>
            <a:endParaRPr lang="da-DK" sz="1400" b="1">
              <a:solidFill>
                <a:srgbClr val="FFD9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4A9FDC62-8ED3-D642-BDF2-F80CA81556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34492" y="229580"/>
            <a:ext cx="2333656" cy="558869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D684ED08-F914-9D98-4BE4-ED6B6BA6EC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3122" y="846646"/>
            <a:ext cx="9993068" cy="5303427"/>
          </a:xfrm>
          <a:prstGeom prst="rect">
            <a:avLst/>
          </a:prstGeom>
        </p:spPr>
      </p:pic>
      <p:sp>
        <p:nvSpPr>
          <p:cNvPr id="3" name="Tekstfelt 2">
            <a:extLst>
              <a:ext uri="{FF2B5EF4-FFF2-40B4-BE49-F238E27FC236}">
                <a16:creationId xmlns:a16="http://schemas.microsoft.com/office/drawing/2014/main" id="{6641A21D-8F92-25E9-EA9D-9392A60F433A}"/>
              </a:ext>
            </a:extLst>
          </p:cNvPr>
          <p:cNvSpPr txBox="1"/>
          <p:nvPr/>
        </p:nvSpPr>
        <p:spPr>
          <a:xfrm>
            <a:off x="866904" y="5745529"/>
            <a:ext cx="12443506" cy="1077218"/>
          </a:xfrm>
          <a:prstGeom prst="rect">
            <a:avLst/>
          </a:prstGeom>
          <a:solidFill>
            <a:srgbClr val="009346"/>
          </a:solidFill>
        </p:spPr>
        <p:txBody>
          <a:bodyPr wrap="square" rtlCol="0">
            <a:spAutoFit/>
          </a:bodyPr>
          <a:lstStyle/>
          <a:p>
            <a:r>
              <a:rPr lang="da-DK" sz="3200" b="1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Hvordan løser vi energikrisen og </a:t>
            </a:r>
          </a:p>
          <a:p>
            <a:r>
              <a:rPr lang="da-DK" sz="3200" b="1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accelererer den grønne omstilling?</a:t>
            </a:r>
          </a:p>
        </p:txBody>
      </p:sp>
    </p:spTree>
    <p:extLst>
      <p:ext uri="{BB962C8B-B14F-4D97-AF65-F5344CB8AC3E}">
        <p14:creationId xmlns:p14="http://schemas.microsoft.com/office/powerpoint/2010/main" val="21261098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lede 10">
            <a:extLst>
              <a:ext uri="{FF2B5EF4-FFF2-40B4-BE49-F238E27FC236}">
                <a16:creationId xmlns:a16="http://schemas.microsoft.com/office/drawing/2014/main" id="{5F81373F-E953-55A5-DEEF-E303DBB3D7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07049" y="100666"/>
            <a:ext cx="728831" cy="1202660"/>
          </a:xfrm>
          <a:prstGeom prst="rect">
            <a:avLst/>
          </a:prstGeom>
        </p:spPr>
      </p:pic>
      <p:sp>
        <p:nvSpPr>
          <p:cNvPr id="15" name="Tekstfelt 14">
            <a:extLst>
              <a:ext uri="{FF2B5EF4-FFF2-40B4-BE49-F238E27FC236}">
                <a16:creationId xmlns:a16="http://schemas.microsoft.com/office/drawing/2014/main" id="{F1AE5BC9-4537-46D1-2EAF-9CD2B55C8AA1}"/>
              </a:ext>
            </a:extLst>
          </p:cNvPr>
          <p:cNvSpPr txBox="1"/>
          <p:nvPr/>
        </p:nvSpPr>
        <p:spPr>
          <a:xfrm>
            <a:off x="322419" y="165677"/>
            <a:ext cx="1049510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400" b="1" dirty="0">
                <a:latin typeface="Futura Condensed Medium"/>
                <a:cs typeface="Futura Medium" panose="020B0602020204020303"/>
              </a:rPr>
              <a:t>Ligningen går ikke op uden </a:t>
            </a:r>
          </a:p>
          <a:p>
            <a:r>
              <a:rPr lang="da-DK" sz="4400" b="1" dirty="0">
                <a:latin typeface="Futura Condensed Medium"/>
                <a:cs typeface="Futura Medium" panose="020B0602020204020303"/>
              </a:rPr>
              <a:t>mere energi- og ressourceeffektivitet</a:t>
            </a: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D6A8D5F3-1FDE-4117-AD91-89E2472A3D12}"/>
              </a:ext>
            </a:extLst>
          </p:cNvPr>
          <p:cNvSpPr txBox="1"/>
          <p:nvPr/>
        </p:nvSpPr>
        <p:spPr>
          <a:xfrm>
            <a:off x="0" y="2042782"/>
            <a:ext cx="7096259" cy="4415973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da-DK" sz="4000" b="1" dirty="0">
                <a:solidFill>
                  <a:schemeClr val="bg1"/>
                </a:solidFill>
                <a:latin typeface="Futura Condensed Medium" panose="020B0602020204020303"/>
                <a:cs typeface="Futura Medium" panose="020B0602020204020303"/>
              </a:rPr>
              <a:t>EE-direktivet er for uambitiøst…</a:t>
            </a:r>
          </a:p>
          <a:p>
            <a:pPr algn="ctr"/>
            <a:r>
              <a:rPr lang="da-DK" sz="4000" b="1" dirty="0">
                <a:solidFill>
                  <a:schemeClr val="bg1"/>
                </a:solidFill>
                <a:latin typeface="Futura Condensed Medium" panose="020B0602020204020303"/>
                <a:cs typeface="Futura Medium" panose="020B0602020204020303"/>
              </a:rPr>
              <a:t> </a:t>
            </a:r>
          </a:p>
          <a:p>
            <a:pPr algn="ctr"/>
            <a:r>
              <a:rPr lang="da-DK" sz="4000" b="1" dirty="0">
                <a:solidFill>
                  <a:schemeClr val="bg1"/>
                </a:solidFill>
                <a:latin typeface="Futura Condensed Medium" panose="020B0602020204020303"/>
                <a:cs typeface="Futura Medium" panose="020B0602020204020303"/>
              </a:rPr>
              <a:t>Mål om 13-14,5 % ekstra energieffektivitet </a:t>
            </a:r>
          </a:p>
          <a:p>
            <a:pPr algn="ctr"/>
            <a:r>
              <a:rPr lang="da-DK" sz="4000" b="1" dirty="0">
                <a:solidFill>
                  <a:schemeClr val="bg1"/>
                </a:solidFill>
                <a:latin typeface="Futura Condensed Medium" panose="020B0602020204020303"/>
                <a:cs typeface="Futura Medium" panose="020B0602020204020303"/>
              </a:rPr>
              <a:t>i 2020´erne burde løftes til 21-23 %</a:t>
            </a:r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228D0D71-7F94-391A-94C8-454FDF1425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4715" y="2042782"/>
            <a:ext cx="5087285" cy="4557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097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lede 10">
            <a:extLst>
              <a:ext uri="{FF2B5EF4-FFF2-40B4-BE49-F238E27FC236}">
                <a16:creationId xmlns:a16="http://schemas.microsoft.com/office/drawing/2014/main" id="{5F81373F-E953-55A5-DEEF-E303DBB3D7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07049" y="100666"/>
            <a:ext cx="728831" cy="1202660"/>
          </a:xfrm>
          <a:prstGeom prst="rect">
            <a:avLst/>
          </a:prstGeom>
        </p:spPr>
      </p:pic>
      <p:sp>
        <p:nvSpPr>
          <p:cNvPr id="15" name="Tekstfelt 14">
            <a:extLst>
              <a:ext uri="{FF2B5EF4-FFF2-40B4-BE49-F238E27FC236}">
                <a16:creationId xmlns:a16="http://schemas.microsoft.com/office/drawing/2014/main" id="{F1AE5BC9-4537-46D1-2EAF-9CD2B55C8AA1}"/>
              </a:ext>
            </a:extLst>
          </p:cNvPr>
          <p:cNvSpPr txBox="1"/>
          <p:nvPr/>
        </p:nvSpPr>
        <p:spPr>
          <a:xfrm>
            <a:off x="347731" y="192947"/>
            <a:ext cx="1145575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400" b="1" dirty="0">
                <a:latin typeface="Futura Condensed Medium"/>
                <a:cs typeface="Futura Medium" panose="020B0602020204020303"/>
              </a:rPr>
              <a:t>Fossilfrit energisystem i 2040 </a:t>
            </a:r>
          </a:p>
          <a:p>
            <a:r>
              <a:rPr lang="da-DK" sz="4400" b="1" dirty="0">
                <a:latin typeface="Futura Condensed Medium"/>
                <a:cs typeface="Futura Medium" panose="020B0602020204020303"/>
              </a:rPr>
              <a:t>– hvis vi sparer mere på energien</a:t>
            </a:r>
          </a:p>
        </p:txBody>
      </p:sp>
      <p:pic>
        <p:nvPicPr>
          <p:cNvPr id="2" name="Pladsholder til indhold 7">
            <a:extLst>
              <a:ext uri="{FF2B5EF4-FFF2-40B4-BE49-F238E27FC236}">
                <a16:creationId xmlns:a16="http://schemas.microsoft.com/office/drawing/2014/main" id="{5BE6E8DC-4016-BD8A-1797-5F82F81CEE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987" y="1851557"/>
            <a:ext cx="7467801" cy="4447548"/>
          </a:xfrm>
          <a:prstGeom prst="rect">
            <a:avLst/>
          </a:prstGeom>
        </p:spPr>
      </p:pic>
      <p:sp>
        <p:nvSpPr>
          <p:cNvPr id="3" name="Tekstfelt 2">
            <a:extLst>
              <a:ext uri="{FF2B5EF4-FFF2-40B4-BE49-F238E27FC236}">
                <a16:creationId xmlns:a16="http://schemas.microsoft.com/office/drawing/2014/main" id="{7955042C-7FFE-540B-BAE8-F1AD5A386DF8}"/>
              </a:ext>
            </a:extLst>
          </p:cNvPr>
          <p:cNvSpPr txBox="1"/>
          <p:nvPr/>
        </p:nvSpPr>
        <p:spPr>
          <a:xfrm>
            <a:off x="4894155" y="3429000"/>
            <a:ext cx="282371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a-DK" b="1" dirty="0">
                <a:cs typeface="Futura Medium" panose="020B0602020204020303"/>
              </a:rPr>
              <a:t>Kritisk at økonomisere med </a:t>
            </a:r>
            <a:r>
              <a:rPr lang="da-DK" b="1" dirty="0" err="1">
                <a:cs typeface="Futura Medium" panose="020B0602020204020303"/>
              </a:rPr>
              <a:t>PtX</a:t>
            </a:r>
            <a:endParaRPr lang="da-DK" b="1" dirty="0">
              <a:cs typeface="Futura Medium" panose="020B0602020204020303"/>
            </a:endParaRPr>
          </a:p>
        </p:txBody>
      </p:sp>
      <p:pic>
        <p:nvPicPr>
          <p:cNvPr id="6" name="Billede 5" descr="Et billede, der indeholder tekst, indendørs&#10;&#10;Automatisk genereret beskrivelse">
            <a:extLst>
              <a:ext uri="{FF2B5EF4-FFF2-40B4-BE49-F238E27FC236}">
                <a16:creationId xmlns:a16="http://schemas.microsoft.com/office/drawing/2014/main" id="{07AA3B6F-7399-0B44-66C9-AF6807E5B6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8788" y="3043080"/>
            <a:ext cx="4563212" cy="3204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5922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lede 10">
            <a:extLst>
              <a:ext uri="{FF2B5EF4-FFF2-40B4-BE49-F238E27FC236}">
                <a16:creationId xmlns:a16="http://schemas.microsoft.com/office/drawing/2014/main" id="{5F81373F-E953-55A5-DEEF-E303DBB3D7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07049" y="100666"/>
            <a:ext cx="728831" cy="1202660"/>
          </a:xfrm>
          <a:prstGeom prst="rect">
            <a:avLst/>
          </a:prstGeom>
        </p:spPr>
      </p:pic>
      <p:sp>
        <p:nvSpPr>
          <p:cNvPr id="15" name="Tekstfelt 14">
            <a:extLst>
              <a:ext uri="{FF2B5EF4-FFF2-40B4-BE49-F238E27FC236}">
                <a16:creationId xmlns:a16="http://schemas.microsoft.com/office/drawing/2014/main" id="{F1AE5BC9-4537-46D1-2EAF-9CD2B55C8AA1}"/>
              </a:ext>
            </a:extLst>
          </p:cNvPr>
          <p:cNvSpPr txBox="1"/>
          <p:nvPr/>
        </p:nvSpPr>
        <p:spPr>
          <a:xfrm>
            <a:off x="1732775" y="206799"/>
            <a:ext cx="882402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400" b="1" dirty="0">
                <a:latin typeface="Futura Condensed Medium"/>
                <a:cs typeface="Futura Medium" panose="020B0602020204020303"/>
              </a:rPr>
              <a:t>Vi bør frigøre os helt fra </a:t>
            </a:r>
          </a:p>
          <a:p>
            <a:r>
              <a:rPr lang="da-DK" sz="4400" b="1" dirty="0">
                <a:latin typeface="Futura Condensed Medium"/>
                <a:cs typeface="Futura Medium" panose="020B0602020204020303"/>
              </a:rPr>
              <a:t>fossil energi i EU</a:t>
            </a:r>
          </a:p>
        </p:txBody>
      </p:sp>
      <p:pic>
        <p:nvPicPr>
          <p:cNvPr id="2" name="Billede 1">
            <a:extLst>
              <a:ext uri="{FF2B5EF4-FFF2-40B4-BE49-F238E27FC236}">
                <a16:creationId xmlns:a16="http://schemas.microsoft.com/office/drawing/2014/main" id="{5913AB16-0575-F98C-E067-A64A9D97F1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8103" y="2131452"/>
            <a:ext cx="9385231" cy="4339786"/>
          </a:xfrm>
          <a:prstGeom prst="rect">
            <a:avLst/>
          </a:prstGeom>
        </p:spPr>
      </p:pic>
      <p:sp>
        <p:nvSpPr>
          <p:cNvPr id="4" name="Tekstfelt 3">
            <a:extLst>
              <a:ext uri="{FF2B5EF4-FFF2-40B4-BE49-F238E27FC236}">
                <a16:creationId xmlns:a16="http://schemas.microsoft.com/office/drawing/2014/main" id="{C5BF7AFE-933A-FEEF-E1F6-C4276DF2D836}"/>
              </a:ext>
            </a:extLst>
          </p:cNvPr>
          <p:cNvSpPr txBox="1"/>
          <p:nvPr/>
        </p:nvSpPr>
        <p:spPr>
          <a:xfrm>
            <a:off x="8968283" y="6101906"/>
            <a:ext cx="1385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Kilde: EEB</a:t>
            </a:r>
          </a:p>
        </p:txBody>
      </p:sp>
    </p:spTree>
    <p:extLst>
      <p:ext uri="{BB962C8B-B14F-4D97-AF65-F5344CB8AC3E}">
        <p14:creationId xmlns:p14="http://schemas.microsoft.com/office/powerpoint/2010/main" val="13173312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Billede 15">
            <a:extLst>
              <a:ext uri="{FF2B5EF4-FFF2-40B4-BE49-F238E27FC236}">
                <a16:creationId xmlns:a16="http://schemas.microsoft.com/office/drawing/2014/main" id="{948B254B-EA0B-4595-7820-CF021BD490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17" r="22065" b="9089"/>
          <a:stretch/>
        </p:blipFill>
        <p:spPr>
          <a:xfrm>
            <a:off x="3523488" y="10"/>
            <a:ext cx="8668512" cy="7013186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kstfelt 14">
            <a:extLst>
              <a:ext uri="{FF2B5EF4-FFF2-40B4-BE49-F238E27FC236}">
                <a16:creationId xmlns:a16="http://schemas.microsoft.com/office/drawing/2014/main" id="{F1AE5BC9-4537-46D1-2EAF-9CD2B55C8AA1}"/>
              </a:ext>
            </a:extLst>
          </p:cNvPr>
          <p:cNvSpPr txBox="1"/>
          <p:nvPr/>
        </p:nvSpPr>
        <p:spPr>
          <a:xfrm>
            <a:off x="477981" y="1122363"/>
            <a:ext cx="4023360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dirty="0" err="1">
                <a:latin typeface="Futura Condensed Medium" panose="020B0602020204020303"/>
                <a:ea typeface="+mj-ea"/>
                <a:cs typeface="Futura Medium" panose="020B0602020204020303"/>
              </a:rPr>
              <a:t>Chokket</a:t>
            </a:r>
            <a:r>
              <a:rPr lang="en-US" sz="4800" b="1" dirty="0">
                <a:latin typeface="Futura Condensed Medium" panose="020B0602020204020303"/>
                <a:ea typeface="+mj-ea"/>
                <a:cs typeface="Futura Medium" panose="020B0602020204020303"/>
              </a:rPr>
              <a:t> 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5F81373F-E953-55A5-DEEF-E303DBB3D7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07049" y="100666"/>
            <a:ext cx="728831" cy="1202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915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2E961F1-4A28-4A5F-BBD4-6E400E5E6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272357"/>
            <a:ext cx="12188824" cy="0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7F57BEA8-497D-4AA8-8A18-BDCD696B25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68596"/>
            <a:ext cx="12192000" cy="173555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kstfelt 14">
            <a:extLst>
              <a:ext uri="{FF2B5EF4-FFF2-40B4-BE49-F238E27FC236}">
                <a16:creationId xmlns:a16="http://schemas.microsoft.com/office/drawing/2014/main" id="{F1AE5BC9-4537-46D1-2EAF-9CD2B55C8AA1}"/>
              </a:ext>
            </a:extLst>
          </p:cNvPr>
          <p:cNvSpPr txBox="1"/>
          <p:nvPr/>
        </p:nvSpPr>
        <p:spPr>
          <a:xfrm>
            <a:off x="357723" y="637987"/>
            <a:ext cx="11139854" cy="9304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kern="1200" dirty="0">
                <a:solidFill>
                  <a:schemeClr val="bg1"/>
                </a:solidFill>
                <a:latin typeface="Futura Condensed Medium"/>
                <a:ea typeface="+mj-ea"/>
                <a:cs typeface="Futura Medium" panose="020B0602020204020303"/>
              </a:rPr>
              <a:t>Vi </a:t>
            </a:r>
            <a:r>
              <a:rPr lang="en-US" sz="5400" b="1" kern="1200" dirty="0" err="1">
                <a:solidFill>
                  <a:schemeClr val="bg1"/>
                </a:solidFill>
                <a:latin typeface="Futura Condensed Medium"/>
                <a:ea typeface="+mj-ea"/>
                <a:cs typeface="Futura Medium" panose="020B0602020204020303"/>
              </a:rPr>
              <a:t>har</a:t>
            </a:r>
            <a:r>
              <a:rPr lang="en-US" sz="5400" b="1" kern="1200" dirty="0">
                <a:solidFill>
                  <a:schemeClr val="bg1"/>
                </a:solidFill>
                <a:latin typeface="Futura Condensed Medium"/>
                <a:ea typeface="+mj-ea"/>
                <a:cs typeface="Futura Medium" panose="020B0602020204020303"/>
              </a:rPr>
              <a:t> </a:t>
            </a:r>
            <a:r>
              <a:rPr lang="en-US" sz="5400" b="1" kern="1200" dirty="0" err="1">
                <a:solidFill>
                  <a:schemeClr val="bg1"/>
                </a:solidFill>
                <a:latin typeface="Futura Condensed Medium"/>
                <a:ea typeface="+mj-ea"/>
                <a:cs typeface="Futura Medium" panose="020B0602020204020303"/>
              </a:rPr>
              <a:t>ekstremt</a:t>
            </a:r>
            <a:r>
              <a:rPr lang="en-US" sz="5400" b="1" kern="1200" dirty="0">
                <a:solidFill>
                  <a:schemeClr val="bg1"/>
                </a:solidFill>
                <a:latin typeface="Futura Condensed Medium"/>
                <a:ea typeface="+mj-ea"/>
                <a:cs typeface="Futura Medium" panose="020B0602020204020303"/>
              </a:rPr>
              <a:t> </a:t>
            </a:r>
            <a:r>
              <a:rPr lang="en-US" sz="5400" b="1" kern="1200" dirty="0" err="1">
                <a:solidFill>
                  <a:schemeClr val="bg1"/>
                </a:solidFill>
                <a:latin typeface="Futura Condensed Medium"/>
                <a:ea typeface="+mj-ea"/>
                <a:cs typeface="Futura Medium" panose="020B0602020204020303"/>
              </a:rPr>
              <a:t>travlt</a:t>
            </a:r>
            <a:endParaRPr lang="en-US" sz="5400" b="1" kern="1200" dirty="0">
              <a:solidFill>
                <a:schemeClr val="bg1"/>
              </a:solidFill>
              <a:latin typeface="Futura Condensed Medium"/>
              <a:ea typeface="+mj-ea"/>
              <a:cs typeface="Futura Medium" panose="020B0602020204020303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82415D3-DDE5-4D63-8CB3-23A5EC581B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4400" y="1479733"/>
            <a:ext cx="2743200" cy="0"/>
          </a:xfrm>
          <a:prstGeom prst="line">
            <a:avLst/>
          </a:prstGeom>
          <a:ln w="19050">
            <a:solidFill>
              <a:schemeClr val="bg1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D7193FB-6AE6-4B3B-8F89-56B55DD63B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2201402"/>
            <a:ext cx="12188824" cy="0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Billede 3">
            <a:extLst>
              <a:ext uri="{FF2B5EF4-FFF2-40B4-BE49-F238E27FC236}">
                <a16:creationId xmlns:a16="http://schemas.microsoft.com/office/drawing/2014/main" id="{433EF504-283A-0A25-012E-AC11AD2043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118" y="2104151"/>
            <a:ext cx="10278587" cy="4753847"/>
          </a:xfrm>
          <a:prstGeom prst="rect">
            <a:avLst/>
          </a:prstGeom>
        </p:spPr>
      </p:pic>
      <p:pic>
        <p:nvPicPr>
          <p:cNvPr id="11" name="Billede 10">
            <a:extLst>
              <a:ext uri="{FF2B5EF4-FFF2-40B4-BE49-F238E27FC236}">
                <a16:creationId xmlns:a16="http://schemas.microsoft.com/office/drawing/2014/main" id="{5F81373F-E953-55A5-DEEF-E303DBB3D7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07049" y="100666"/>
            <a:ext cx="728831" cy="1202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8665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86295E7F-EA66-480B-B001-C8BE7CD619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0040" y="4892040"/>
            <a:ext cx="11548872" cy="1645920"/>
          </a:xfrm>
          <a:prstGeom prst="rect">
            <a:avLst/>
          </a:prstGeom>
          <a:solidFill>
            <a:srgbClr val="262626"/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kstfelt 1">
            <a:extLst>
              <a:ext uri="{FF2B5EF4-FFF2-40B4-BE49-F238E27FC236}">
                <a16:creationId xmlns:a16="http://schemas.microsoft.com/office/drawing/2014/main" id="{87B0B18D-BC6B-E0DD-5806-F71AADEB75DF}"/>
              </a:ext>
            </a:extLst>
          </p:cNvPr>
          <p:cNvSpPr txBox="1"/>
          <p:nvPr/>
        </p:nvSpPr>
        <p:spPr>
          <a:xfrm>
            <a:off x="0" y="4560498"/>
            <a:ext cx="9431547" cy="19774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100" b="1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7300" b="1" dirty="0">
                <a:solidFill>
                  <a:srgbClr val="FFFFFF"/>
                </a:solidFill>
                <a:latin typeface="Futura Condensed Medium"/>
                <a:ea typeface="+mj-ea"/>
                <a:cs typeface="Futura Medium" panose="020B0602020204020303"/>
              </a:rPr>
              <a:t>Vores </a:t>
            </a:r>
            <a:r>
              <a:rPr lang="en-US" sz="7300" b="1" dirty="0" err="1">
                <a:solidFill>
                  <a:srgbClr val="FFFFFF"/>
                </a:solidFill>
                <a:latin typeface="Futura Condensed Medium"/>
                <a:ea typeface="+mj-ea"/>
                <a:cs typeface="Futura Medium" panose="020B0602020204020303"/>
              </a:rPr>
              <a:t>fossile</a:t>
            </a:r>
            <a:r>
              <a:rPr lang="en-US" sz="7300" b="1" dirty="0">
                <a:solidFill>
                  <a:srgbClr val="FFFFFF"/>
                </a:solidFill>
                <a:latin typeface="Futura Condensed Medium"/>
                <a:ea typeface="+mj-ea"/>
                <a:cs typeface="Futura Medium" panose="020B0602020204020303"/>
              </a:rPr>
              <a:t> </a:t>
            </a:r>
            <a:r>
              <a:rPr lang="en-US" sz="7300" b="1" dirty="0" err="1">
                <a:solidFill>
                  <a:srgbClr val="FFFFFF"/>
                </a:solidFill>
                <a:latin typeface="Futura Condensed Medium"/>
                <a:ea typeface="+mj-ea"/>
                <a:cs typeface="Futura Medium" panose="020B0602020204020303"/>
              </a:rPr>
              <a:t>afhængighed</a:t>
            </a:r>
            <a:r>
              <a:rPr lang="en-US" sz="7300" b="1" dirty="0">
                <a:solidFill>
                  <a:srgbClr val="FFFFFF"/>
                </a:solidFill>
                <a:latin typeface="Futura Condensed Medium"/>
                <a:ea typeface="+mj-ea"/>
                <a:cs typeface="Futura Medium" panose="020B0602020204020303"/>
              </a:rPr>
              <a:t> </a:t>
            </a:r>
          </a:p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7300" b="1" dirty="0">
                <a:solidFill>
                  <a:srgbClr val="FFFFFF"/>
                </a:solidFill>
                <a:latin typeface="Futura Condensed Medium"/>
                <a:ea typeface="+mj-ea"/>
                <a:cs typeface="Futura Medium" panose="020B0602020204020303"/>
              </a:rPr>
              <a:t>–&gt; </a:t>
            </a:r>
            <a:r>
              <a:rPr lang="en-US" sz="7300" b="1" dirty="0" err="1">
                <a:solidFill>
                  <a:srgbClr val="FFFFFF"/>
                </a:solidFill>
                <a:latin typeface="Futura Condensed Medium"/>
                <a:ea typeface="+mj-ea"/>
                <a:cs typeface="Futura Medium" panose="020B0602020204020303"/>
              </a:rPr>
              <a:t>risiko</a:t>
            </a:r>
            <a:r>
              <a:rPr lang="en-US" sz="7300" b="1" dirty="0">
                <a:solidFill>
                  <a:srgbClr val="FFFFFF"/>
                </a:solidFill>
                <a:latin typeface="Futura Condensed Medium"/>
                <a:ea typeface="+mj-ea"/>
                <a:cs typeface="Futura Medium" panose="020B0602020204020303"/>
              </a:rPr>
              <a:t> for </a:t>
            </a:r>
            <a:r>
              <a:rPr lang="en-US" sz="7300" b="1" dirty="0" err="1">
                <a:solidFill>
                  <a:srgbClr val="FFFFFF"/>
                </a:solidFill>
                <a:latin typeface="Futura Condensed Medium"/>
                <a:ea typeface="+mj-ea"/>
                <a:cs typeface="Futura Medium" panose="020B0602020204020303"/>
              </a:rPr>
              <a:t>nyt</a:t>
            </a:r>
            <a:r>
              <a:rPr lang="en-US" sz="7300" b="1" dirty="0">
                <a:solidFill>
                  <a:srgbClr val="FFFFFF"/>
                </a:solidFill>
                <a:latin typeface="Futura Condensed Medium"/>
                <a:ea typeface="+mj-ea"/>
                <a:cs typeface="Futura Medium" panose="020B0602020204020303"/>
              </a:rPr>
              <a:t> fossil lock-in</a:t>
            </a:r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F6C5E3CC-C7DC-BF1F-9C47-D86304A16B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94" r="-1" b="22014"/>
          <a:stretch/>
        </p:blipFill>
        <p:spPr>
          <a:xfrm>
            <a:off x="320040" y="243735"/>
            <a:ext cx="11548872" cy="4462272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126E481-B945-4179-BD79-05E96E9B29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Billede 10">
            <a:extLst>
              <a:ext uri="{FF2B5EF4-FFF2-40B4-BE49-F238E27FC236}">
                <a16:creationId xmlns:a16="http://schemas.microsoft.com/office/drawing/2014/main" id="{5F81373F-E953-55A5-DEEF-E303DBB3D7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07049" y="100666"/>
            <a:ext cx="728831" cy="1202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7825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lede 10">
            <a:extLst>
              <a:ext uri="{FF2B5EF4-FFF2-40B4-BE49-F238E27FC236}">
                <a16:creationId xmlns:a16="http://schemas.microsoft.com/office/drawing/2014/main" id="{5F81373F-E953-55A5-DEEF-E303DBB3D7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07049" y="100666"/>
            <a:ext cx="728831" cy="1202660"/>
          </a:xfrm>
          <a:prstGeom prst="rect">
            <a:avLst/>
          </a:prstGeom>
        </p:spPr>
      </p:pic>
      <p:sp>
        <p:nvSpPr>
          <p:cNvPr id="15" name="Tekstfelt 14">
            <a:extLst>
              <a:ext uri="{FF2B5EF4-FFF2-40B4-BE49-F238E27FC236}">
                <a16:creationId xmlns:a16="http://schemas.microsoft.com/office/drawing/2014/main" id="{F1AE5BC9-4537-46D1-2EAF-9CD2B55C8AA1}"/>
              </a:ext>
            </a:extLst>
          </p:cNvPr>
          <p:cNvSpPr txBox="1"/>
          <p:nvPr/>
        </p:nvSpPr>
        <p:spPr>
          <a:xfrm>
            <a:off x="327172" y="100666"/>
            <a:ext cx="10796630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800" b="1" dirty="0">
                <a:latin typeface="Futura Condensed Medium"/>
                <a:cs typeface="Futura Medium" panose="020B0602020204020303"/>
              </a:rPr>
              <a:t>Vi skal lave en dyb transformation af hele vores energisystem, produktion og forbrug på rekordtid</a:t>
            </a:r>
          </a:p>
          <a:p>
            <a:endParaRPr lang="da-DK" sz="4400" b="1" dirty="0">
              <a:latin typeface="Futura Condensed Medium"/>
              <a:cs typeface="Futura Medium" panose="020B0602020204020303"/>
            </a:endParaRPr>
          </a:p>
        </p:txBody>
      </p:sp>
      <p:pic>
        <p:nvPicPr>
          <p:cNvPr id="2" name="Billede 1">
            <a:extLst>
              <a:ext uri="{FF2B5EF4-FFF2-40B4-BE49-F238E27FC236}">
                <a16:creationId xmlns:a16="http://schemas.microsoft.com/office/drawing/2014/main" id="{91C231DE-1D22-C814-BA13-DD80D4C837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8467" y="2720035"/>
            <a:ext cx="6402789" cy="3636975"/>
          </a:xfrm>
          <a:prstGeom prst="rect">
            <a:avLst/>
          </a:prstGeom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AFD1ECAD-E486-72FB-4490-32A4332B0B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2031" y="2720035"/>
            <a:ext cx="5615503" cy="4141198"/>
          </a:xfrm>
          <a:prstGeom prst="rect">
            <a:avLst/>
          </a:prstGeom>
        </p:spPr>
      </p:pic>
      <p:pic>
        <p:nvPicPr>
          <p:cNvPr id="4" name="Billede 3" descr="Et billede, der indeholder himmel, udendørs, udendørs genstand, vindmølle&#10;&#10;Automatisk genereret beskrivelse">
            <a:extLst>
              <a:ext uri="{FF2B5EF4-FFF2-40B4-BE49-F238E27FC236}">
                <a16:creationId xmlns:a16="http://schemas.microsoft.com/office/drawing/2014/main" id="{A4A4FC0A-749B-3E46-C7D3-04FC5F5F9F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3434" y="2716802"/>
            <a:ext cx="7138566" cy="4170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984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lede 10">
            <a:extLst>
              <a:ext uri="{FF2B5EF4-FFF2-40B4-BE49-F238E27FC236}">
                <a16:creationId xmlns:a16="http://schemas.microsoft.com/office/drawing/2014/main" id="{5F81373F-E953-55A5-DEEF-E303DBB3D7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07049" y="100666"/>
            <a:ext cx="728831" cy="1202660"/>
          </a:xfrm>
          <a:prstGeom prst="rect">
            <a:avLst/>
          </a:prstGeom>
        </p:spPr>
      </p:pic>
      <p:sp>
        <p:nvSpPr>
          <p:cNvPr id="15" name="Tekstfelt 14">
            <a:extLst>
              <a:ext uri="{FF2B5EF4-FFF2-40B4-BE49-F238E27FC236}">
                <a16:creationId xmlns:a16="http://schemas.microsoft.com/office/drawing/2014/main" id="{F1AE5BC9-4537-46D1-2EAF-9CD2B55C8AA1}"/>
              </a:ext>
            </a:extLst>
          </p:cNvPr>
          <p:cNvSpPr txBox="1"/>
          <p:nvPr/>
        </p:nvSpPr>
        <p:spPr>
          <a:xfrm>
            <a:off x="1422176" y="209725"/>
            <a:ext cx="121388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 dirty="0" err="1">
                <a:latin typeface="Futura Medium" panose="020B0602020204020303" pitchFamily="34" charset="-79"/>
                <a:cs typeface="Futura Medium" panose="020B0602020204020303" pitchFamily="34" charset="-79"/>
              </a:rPr>
              <a:t>RePowerEU</a:t>
            </a:r>
            <a:r>
              <a:rPr lang="en-US" sz="4400" b="1" i="1" dirty="0"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</a:p>
        </p:txBody>
      </p:sp>
      <p:pic>
        <p:nvPicPr>
          <p:cNvPr id="4" name="Billede 3" descr="Et billede, der indeholder tekst, person, mand, kulør&#10;&#10;Automatisk genereret beskrivelse">
            <a:extLst>
              <a:ext uri="{FF2B5EF4-FFF2-40B4-BE49-F238E27FC236}">
                <a16:creationId xmlns:a16="http://schemas.microsoft.com/office/drawing/2014/main" id="{FA024FC0-DA30-DE92-0878-28ACD6FDDE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1248" y="1099258"/>
            <a:ext cx="4361788" cy="5789567"/>
          </a:xfrm>
          <a:prstGeom prst="rect">
            <a:avLst/>
          </a:prstGeom>
        </p:spPr>
      </p:pic>
      <p:pic>
        <p:nvPicPr>
          <p:cNvPr id="5" name="Pladsholder til indhold 11">
            <a:extLst>
              <a:ext uri="{FF2B5EF4-FFF2-40B4-BE49-F238E27FC236}">
                <a16:creationId xmlns:a16="http://schemas.microsoft.com/office/drawing/2014/main" id="{F7DA5B99-8C45-37C9-5FBB-D65D2D9758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5232" y="2296401"/>
            <a:ext cx="5596339" cy="4561599"/>
          </a:xfrm>
          <a:prstGeom prst="rect">
            <a:avLst/>
          </a:prstGeom>
        </p:spPr>
      </p:pic>
      <p:sp>
        <p:nvSpPr>
          <p:cNvPr id="3" name="Tekstfelt 2">
            <a:extLst>
              <a:ext uri="{FF2B5EF4-FFF2-40B4-BE49-F238E27FC236}">
                <a16:creationId xmlns:a16="http://schemas.microsoft.com/office/drawing/2014/main" id="{43E06CDF-73EA-B4B9-1397-F55D5F8A88CB}"/>
              </a:ext>
            </a:extLst>
          </p:cNvPr>
          <p:cNvSpPr txBox="1"/>
          <p:nvPr/>
        </p:nvSpPr>
        <p:spPr>
          <a:xfrm>
            <a:off x="3758510" y="1088225"/>
            <a:ext cx="7197753" cy="1323439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/>
            <a:r>
              <a:rPr lang="en-US" sz="4000" b="1" i="1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“Let’s dash into renewable energy at lightning speed”</a:t>
            </a:r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F1E697AC-5395-03CD-689F-A024D85F7C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58510" y="1741270"/>
            <a:ext cx="7197753" cy="5218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993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C4879EFC-8E62-4E00-973C-C45EE9EC6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kstfelt 14">
            <a:extLst>
              <a:ext uri="{FF2B5EF4-FFF2-40B4-BE49-F238E27FC236}">
                <a16:creationId xmlns:a16="http://schemas.microsoft.com/office/drawing/2014/main" id="{F1AE5BC9-4537-46D1-2EAF-9CD2B55C8AA1}"/>
              </a:ext>
            </a:extLst>
          </p:cNvPr>
          <p:cNvSpPr txBox="1"/>
          <p:nvPr/>
        </p:nvSpPr>
        <p:spPr>
          <a:xfrm>
            <a:off x="639656" y="391914"/>
            <a:ext cx="10909640" cy="13686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600" b="1" dirty="0">
                <a:latin typeface="Futura Condensed Medium" panose="020B0602020204020303"/>
                <a:ea typeface="+mj-ea"/>
                <a:cs typeface="Futura Medium" panose="020B0602020204020303"/>
              </a:rPr>
              <a:t>Men </a:t>
            </a:r>
            <a:r>
              <a:rPr lang="en-US" sz="4600" b="1" dirty="0" err="1">
                <a:latin typeface="Futura Condensed Medium" panose="020B0602020204020303"/>
                <a:ea typeface="+mj-ea"/>
                <a:cs typeface="Futura Medium" panose="020B0602020204020303"/>
              </a:rPr>
              <a:t>udbygning</a:t>
            </a:r>
            <a:r>
              <a:rPr lang="en-US" sz="4600" b="1" dirty="0">
                <a:latin typeface="Futura Condensed Medium" panose="020B0602020204020303"/>
                <a:ea typeface="+mj-ea"/>
                <a:cs typeface="Futura Medium" panose="020B0602020204020303"/>
              </a:rPr>
              <a:t> med sol- </a:t>
            </a:r>
            <a:r>
              <a:rPr lang="en-US" sz="4600" b="1" dirty="0" err="1">
                <a:latin typeface="Futura Condensed Medium" panose="020B0602020204020303"/>
                <a:ea typeface="+mj-ea"/>
                <a:cs typeface="Futura Medium" panose="020B0602020204020303"/>
              </a:rPr>
              <a:t>og</a:t>
            </a:r>
            <a:r>
              <a:rPr lang="en-US" sz="4600" b="1" dirty="0">
                <a:latin typeface="Futura Condensed Medium" panose="020B0602020204020303"/>
                <a:ea typeface="+mj-ea"/>
                <a:cs typeface="Futura Medium" panose="020B0602020204020303"/>
              </a:rPr>
              <a:t> </a:t>
            </a:r>
            <a:r>
              <a:rPr lang="en-US" sz="4600" b="1" dirty="0" err="1">
                <a:latin typeface="Futura Condensed Medium" panose="020B0602020204020303"/>
                <a:ea typeface="+mj-ea"/>
                <a:cs typeface="Futura Medium" panose="020B0602020204020303"/>
              </a:rPr>
              <a:t>vindenergi</a:t>
            </a:r>
            <a:r>
              <a:rPr lang="en-US" sz="4600" b="1" dirty="0">
                <a:latin typeface="Futura Condensed Medium" panose="020B0602020204020303"/>
                <a:ea typeface="+mj-ea"/>
                <a:cs typeface="Futura Medium" panose="020B0602020204020303"/>
              </a:rPr>
              <a:t> </a:t>
            </a:r>
            <a:r>
              <a:rPr lang="en-US" sz="4600" b="1" dirty="0" err="1">
                <a:latin typeface="Futura Condensed Medium" panose="020B0602020204020303"/>
                <a:ea typeface="+mj-ea"/>
                <a:cs typeface="Futura Medium" panose="020B0602020204020303"/>
              </a:rPr>
              <a:t>går</a:t>
            </a:r>
            <a:r>
              <a:rPr lang="en-US" sz="4600" b="1" dirty="0">
                <a:latin typeface="Futura Condensed Medium" panose="020B0602020204020303"/>
                <a:ea typeface="+mj-ea"/>
                <a:cs typeface="Futura Medium" panose="020B0602020204020303"/>
              </a:rPr>
              <a:t> for </a:t>
            </a:r>
            <a:r>
              <a:rPr lang="en-US" sz="4600" b="1" dirty="0" err="1">
                <a:latin typeface="Futura Condensed Medium" panose="020B0602020204020303"/>
                <a:ea typeface="+mj-ea"/>
                <a:cs typeface="Futura Medium" panose="020B0602020204020303"/>
              </a:rPr>
              <a:t>langsomt</a:t>
            </a:r>
            <a:endParaRPr lang="en-US" sz="4600" b="1" dirty="0">
              <a:latin typeface="Futura Condensed Medium" panose="020B0602020204020303"/>
              <a:ea typeface="+mj-ea"/>
              <a:cs typeface="Futura Medium" panose="020B0602020204020303"/>
            </a:endParaRPr>
          </a:p>
        </p:txBody>
      </p:sp>
      <p:sp>
        <p:nvSpPr>
          <p:cNvPr id="22" name="sketch line">
            <a:extLst>
              <a:ext uri="{FF2B5EF4-FFF2-40B4-BE49-F238E27FC236}">
                <a16:creationId xmlns:a16="http://schemas.microsoft.com/office/drawing/2014/main" id="{D6A9C53F-5F90-40A5-8C85-5412D39C8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1850683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58368 w 3291840"/>
              <a:gd name="connsiteY1" fmla="*/ 0 h 18288"/>
              <a:gd name="connsiteX2" fmla="*/ 1283818 w 3291840"/>
              <a:gd name="connsiteY2" fmla="*/ 0 h 18288"/>
              <a:gd name="connsiteX3" fmla="*/ 1909267 w 3291840"/>
              <a:gd name="connsiteY3" fmla="*/ 0 h 18288"/>
              <a:gd name="connsiteX4" fmla="*/ 2633472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633472 w 3291840"/>
              <a:gd name="connsiteY7" fmla="*/ 18288 h 18288"/>
              <a:gd name="connsiteX8" fmla="*/ 2073859 w 3291840"/>
              <a:gd name="connsiteY8" fmla="*/ 18288 h 18288"/>
              <a:gd name="connsiteX9" fmla="*/ 1448410 w 3291840"/>
              <a:gd name="connsiteY9" fmla="*/ 18288 h 18288"/>
              <a:gd name="connsiteX10" fmla="*/ 822960 w 3291840"/>
              <a:gd name="connsiteY10" fmla="*/ 18288 h 18288"/>
              <a:gd name="connsiteX11" fmla="*/ 0 w 3291840"/>
              <a:gd name="connsiteY11" fmla="*/ 18288 h 18288"/>
              <a:gd name="connsiteX12" fmla="*/ 0 w 329184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5F81373F-E953-55A5-DEEF-E303DBB3D7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07049" y="100666"/>
            <a:ext cx="728831" cy="1202660"/>
          </a:xfrm>
          <a:prstGeom prst="rect">
            <a:avLst/>
          </a:prstGeom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B713CCFE-A763-996C-58EE-755A7C4CD5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329" y="1931809"/>
            <a:ext cx="10077524" cy="4786347"/>
          </a:xfrm>
          <a:prstGeom prst="rect">
            <a:avLst/>
          </a:prstGeom>
        </p:spPr>
      </p:pic>
      <p:pic>
        <p:nvPicPr>
          <p:cNvPr id="3" name="Billede 2">
            <a:extLst>
              <a:ext uri="{FF2B5EF4-FFF2-40B4-BE49-F238E27FC236}">
                <a16:creationId xmlns:a16="http://schemas.microsoft.com/office/drawing/2014/main" id="{894C9E39-16AA-846C-0295-22B27B5FC1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4116" y="2152442"/>
            <a:ext cx="6531967" cy="4621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016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lede 10">
            <a:extLst>
              <a:ext uri="{FF2B5EF4-FFF2-40B4-BE49-F238E27FC236}">
                <a16:creationId xmlns:a16="http://schemas.microsoft.com/office/drawing/2014/main" id="{5F81373F-E953-55A5-DEEF-E303DBB3D7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07049" y="100666"/>
            <a:ext cx="728831" cy="1202660"/>
          </a:xfrm>
          <a:prstGeom prst="rect">
            <a:avLst/>
          </a:prstGeom>
        </p:spPr>
      </p:pic>
      <p:sp>
        <p:nvSpPr>
          <p:cNvPr id="15" name="Tekstfelt 14">
            <a:extLst>
              <a:ext uri="{FF2B5EF4-FFF2-40B4-BE49-F238E27FC236}">
                <a16:creationId xmlns:a16="http://schemas.microsoft.com/office/drawing/2014/main" id="{F1AE5BC9-4537-46D1-2EAF-9CD2B55C8AA1}"/>
              </a:ext>
            </a:extLst>
          </p:cNvPr>
          <p:cNvSpPr txBox="1"/>
          <p:nvPr/>
        </p:nvSpPr>
        <p:spPr>
          <a:xfrm>
            <a:off x="1138363" y="198429"/>
            <a:ext cx="709521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4400" b="1" dirty="0">
                <a:latin typeface="Futura Condensed Medium"/>
                <a:cs typeface="Futura Medium" panose="020B0602020204020303"/>
              </a:rPr>
              <a:t>Vigtigt med fremtidsfokus</a:t>
            </a:r>
          </a:p>
        </p:txBody>
      </p:sp>
      <p:pic>
        <p:nvPicPr>
          <p:cNvPr id="2" name="Pladsholder til indhold 7" descr="Et billede, der indeholder bord&#10;&#10;Automatisk genereret beskrivelse">
            <a:extLst>
              <a:ext uri="{FF2B5EF4-FFF2-40B4-BE49-F238E27FC236}">
                <a16:creationId xmlns:a16="http://schemas.microsoft.com/office/drawing/2014/main" id="{E7278569-2908-8C8D-0D25-E11258522A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0739" y="1150254"/>
            <a:ext cx="8068614" cy="5707746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B19BE16B-2511-1BD1-6955-6EF9A38427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5566" y="852383"/>
            <a:ext cx="4126292" cy="390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2967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lede 12">
            <a:extLst>
              <a:ext uri="{FF2B5EF4-FFF2-40B4-BE49-F238E27FC236}">
                <a16:creationId xmlns:a16="http://schemas.microsoft.com/office/drawing/2014/main" id="{39B61ECF-709E-5D49-4F03-598F1C3FBE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11167"/>
            <a:ext cx="8223161" cy="5211062"/>
          </a:xfrm>
          <a:prstGeom prst="rect">
            <a:avLst/>
          </a:prstGeom>
        </p:spPr>
      </p:pic>
      <p:pic>
        <p:nvPicPr>
          <p:cNvPr id="11" name="Billede 10">
            <a:extLst>
              <a:ext uri="{FF2B5EF4-FFF2-40B4-BE49-F238E27FC236}">
                <a16:creationId xmlns:a16="http://schemas.microsoft.com/office/drawing/2014/main" id="{5F81373F-E953-55A5-DEEF-E303DBB3D7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07049" y="100666"/>
            <a:ext cx="728831" cy="1202660"/>
          </a:xfrm>
          <a:prstGeom prst="rect">
            <a:avLst/>
          </a:prstGeom>
        </p:spPr>
      </p:pic>
      <p:sp>
        <p:nvSpPr>
          <p:cNvPr id="15" name="Tekstfelt 14">
            <a:extLst>
              <a:ext uri="{FF2B5EF4-FFF2-40B4-BE49-F238E27FC236}">
                <a16:creationId xmlns:a16="http://schemas.microsoft.com/office/drawing/2014/main" id="{F1AE5BC9-4537-46D1-2EAF-9CD2B55C8AA1}"/>
              </a:ext>
            </a:extLst>
          </p:cNvPr>
          <p:cNvSpPr txBox="1"/>
          <p:nvPr/>
        </p:nvSpPr>
        <p:spPr>
          <a:xfrm>
            <a:off x="762424" y="181148"/>
            <a:ext cx="909576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4400" b="1" dirty="0">
                <a:latin typeface="Futura Condensed Medium"/>
                <a:cs typeface="Futura Medium" panose="020B0602020204020303"/>
              </a:rPr>
              <a:t>Og hvad med Danmark…</a:t>
            </a:r>
          </a:p>
          <a:p>
            <a:r>
              <a:rPr lang="da-DK" sz="4400" b="1" dirty="0">
                <a:latin typeface="Futura Condensed Medium"/>
                <a:cs typeface="Futura Medium" panose="020B0602020204020303"/>
              </a:rPr>
              <a:t>4x grøn strøm i 2030 er alt for lidt</a:t>
            </a:r>
          </a:p>
        </p:txBody>
      </p:sp>
      <p:pic>
        <p:nvPicPr>
          <p:cNvPr id="2" name="Billede 1">
            <a:extLst>
              <a:ext uri="{FF2B5EF4-FFF2-40B4-BE49-F238E27FC236}">
                <a16:creationId xmlns:a16="http://schemas.microsoft.com/office/drawing/2014/main" id="{F61B2F72-F66E-04A9-DF71-F8E1EE6447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9157" y="1496223"/>
            <a:ext cx="2779027" cy="262950"/>
          </a:xfrm>
          <a:prstGeom prst="rect">
            <a:avLst/>
          </a:prstGeom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8582B756-E562-A44B-ED3C-B5986E7529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4425" y="2105572"/>
            <a:ext cx="8131455" cy="4269470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A71BBF34-01D7-4A03-9535-1FA3446272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364" y="2105571"/>
            <a:ext cx="7392247" cy="4241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818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tema">
  <a:themeElements>
    <a:clrScheme name="Bæredygtighed">
      <a:dk1>
        <a:srgbClr val="000000"/>
      </a:dk1>
      <a:lt1>
        <a:srgbClr val="FFFFFF"/>
      </a:lt1>
      <a:dk2>
        <a:srgbClr val="004320"/>
      </a:dk2>
      <a:lt2>
        <a:srgbClr val="FFD900"/>
      </a:lt2>
      <a:accent1>
        <a:srgbClr val="FFD900"/>
      </a:accent1>
      <a:accent2>
        <a:srgbClr val="009346"/>
      </a:accent2>
      <a:accent3>
        <a:srgbClr val="2C5134"/>
      </a:accent3>
      <a:accent4>
        <a:srgbClr val="004320"/>
      </a:accent4>
      <a:accent5>
        <a:srgbClr val="000000"/>
      </a:accent5>
      <a:accent6>
        <a:srgbClr val="FFFFFF"/>
      </a:accent6>
      <a:hlink>
        <a:srgbClr val="000000"/>
      </a:hlink>
      <a:folHlink>
        <a:srgbClr val="000000"/>
      </a:folHlink>
    </a:clrScheme>
    <a:fontScheme name="Century Schoolbook">
      <a:majorFont>
        <a:latin typeface="Century Schoolbook" panose="02040604050505020304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606e568-e563-48dc-918f-28d6913b3010" xsi:nil="true"/>
    <lcf76f155ced4ddcb4097134ff3c332f xmlns="7af26cbe-1c17-4692-bd52-3fef33949913">
      <Terms xmlns="http://schemas.microsoft.com/office/infopath/2007/PartnerControls"/>
    </lcf76f155ced4ddcb4097134ff3c332f>
    <SharedWithUsers xmlns="4606e568-e563-48dc-918f-28d6913b3010">
      <UserInfo>
        <DisplayName>Jeppe Skjærlund</DisplayName>
        <AccountId>93</AccountId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46951CC92DB77547BA32F01ADF460335" ma:contentTypeVersion="18" ma:contentTypeDescription="Opret et nyt dokument." ma:contentTypeScope="" ma:versionID="3d339190ee0cb11de3d804018b396078">
  <xsd:schema xmlns:xsd="http://www.w3.org/2001/XMLSchema" xmlns:xs="http://www.w3.org/2001/XMLSchema" xmlns:p="http://schemas.microsoft.com/office/2006/metadata/properties" xmlns:ns2="7af26cbe-1c17-4692-bd52-3fef33949913" xmlns:ns3="4606e568-e563-48dc-918f-28d6913b3010" targetNamespace="http://schemas.microsoft.com/office/2006/metadata/properties" ma:root="true" ma:fieldsID="a13a8194204f82b412d99a58f2ced96c" ns2:_="" ns3:_="">
    <xsd:import namespace="7af26cbe-1c17-4692-bd52-3fef33949913"/>
    <xsd:import namespace="4606e568-e563-48dc-918f-28d6913b301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LengthInSeconds" minOccurs="0"/>
                <xsd:element ref="ns3:TaxCatchAll" minOccurs="0"/>
                <xsd:element ref="ns2:lcf76f155ced4ddcb4097134ff3c332f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f26cbe-1c17-4692-bd52-3fef3394991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Billedmærker" ma:readOnly="false" ma:fieldId="{5cf76f15-5ced-4ddc-b409-7134ff3c332f}" ma:taxonomyMulti="true" ma:sspId="5caf2089-fec8-446f-904a-4640fcee0e3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606e568-e563-48dc-918f-28d6913b3010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Delt med 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6a4ac8ba-5df0-4176-b1a8-60a7e8cb5ede}" ma:internalName="TaxCatchAll" ma:showField="CatchAllData" ma:web="4606e568-e563-48dc-918f-28d6913b301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64CF330-4ADF-4FE1-8641-7D252F1F4231}">
  <ds:schemaRefs>
    <ds:schemaRef ds:uri="2be40784-9cb3-4652-b5a7-26f11773ad8c"/>
    <ds:schemaRef ds:uri="c26fa3fe-5491-4e80-a9a1-a6a222c538bc"/>
    <ds:schemaRef ds:uri="f63753fa-6ec1-4fb8-be72-38deabd57e9c"/>
    <ds:schemaRef ds:uri="fc492de7-e1b0-4474-a65b-08c6ac6df48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FB275DA9-2191-400B-A7AD-56EA66A00675}"/>
</file>

<file path=customXml/itemProps3.xml><?xml version="1.0" encoding="utf-8"?>
<ds:datastoreItem xmlns:ds="http://schemas.openxmlformats.org/officeDocument/2006/customXml" ds:itemID="{F390ACF0-A3F8-4D41-A89A-852EA3819D7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230</TotalTime>
  <Words>136</Words>
  <Application>Microsoft Office PowerPoint</Application>
  <PresentationFormat>Widescreen</PresentationFormat>
  <Paragraphs>26</Paragraphs>
  <Slides>12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Slidetitler</vt:lpstr>
      </vt:variant>
      <vt:variant>
        <vt:i4>12</vt:i4>
      </vt:variant>
    </vt:vector>
  </HeadingPairs>
  <TitlesOfParts>
    <vt:vector size="13" baseType="lpstr">
      <vt:lpstr>Office-tema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Eline Pedersen</dc:creator>
  <cp:lastModifiedBy>Bjarke Møller</cp:lastModifiedBy>
  <cp:revision>3</cp:revision>
  <cp:lastPrinted>2019-11-14T09:45:51Z</cp:lastPrinted>
  <dcterms:created xsi:type="dcterms:W3CDTF">2019-10-19T09:30:17Z</dcterms:created>
  <dcterms:modified xsi:type="dcterms:W3CDTF">2022-12-09T13:07:16Z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0x010100169800969B7D5149AA9102AAFE9DBC97</vt:lpwstr>
  </property>
  <property fmtid="{D5CDD505-2E9C-101B-9397-08002B2CF9AE}" pid="3" name="MediaServiceImageTags">
    <vt:lpwstr/>
  </property>
</Properties>
</file>