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3" r:id="rId5"/>
    <p:sldId id="264" r:id="rId6"/>
    <p:sldId id="265" r:id="rId7"/>
    <p:sldId id="262" r:id="rId8"/>
  </p:sldIdLst>
  <p:sldSz cx="12192000" cy="6858000"/>
  <p:notesSz cx="6858000" cy="9144000"/>
  <p:embeddedFontLst>
    <p:embeddedFont>
      <p:font typeface="Akademi Display" pitchFamily="2" charset="0"/>
      <p:regular r:id="rId11"/>
      <p:bold r:id="rId12"/>
    </p:embeddedFont>
    <p:embeddedFont>
      <p:font typeface="Akademi Display Light" pitchFamily="2" charset="0"/>
      <p:regular r:id="rId13"/>
    </p:embeddedFont>
    <p:embeddedFont>
      <p:font typeface="Akademi Text" pitchFamily="2" charset="0"/>
      <p:regular r:id="rId14"/>
      <p:bold r:id="rId15"/>
      <p:italic r:id="rId16"/>
      <p:boldItalic r:id="rId17"/>
    </p:embeddedFont>
    <p:embeddedFont>
      <p:font typeface="Akademi Text Semibold" pitchFamily="2" charset="0"/>
      <p:regular r:id="rId18"/>
      <p:bold r:id="rId19"/>
      <p:italic r:id="rId20"/>
      <p:boldItalic r:id="rId21"/>
    </p:embeddedFont>
    <p:embeddedFont>
      <p:font typeface="Sharp Sans Medium" pitchFamily="2" charset="77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4876F-13AE-B845-9C71-86C9017E307C}" v="3" dt="2022-12-06T14:06:25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2" autoAdjust="0"/>
    <p:restoredTop sz="88523" autoAdjust="0"/>
  </p:normalViewPr>
  <p:slideViewPr>
    <p:cSldViewPr snapToGrid="0" showGuides="1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Titel - Arkitektur, Design, Konserv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C6393E-FC6B-4838-A0B3-82A0A2E2D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214318"/>
            <a:ext cx="10700542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7EFCA70-5B08-44D6-A4A4-3378AD6563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0825" y="665957"/>
            <a:ext cx="1069339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6B8B21-B7B4-426F-9E33-96826FBE78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1282700"/>
            <a:ext cx="10948989" cy="55753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72000"/>
          <a:lstStyle>
            <a:lvl1pPr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4A888-14A0-419E-85C5-F10DD1DF566B}"/>
              </a:ext>
            </a:extLst>
          </p:cNvPr>
          <p:cNvCxnSpPr>
            <a:cxnSpLocks/>
          </p:cNvCxnSpPr>
          <p:nvPr userDrawn="1"/>
        </p:nvCxnSpPr>
        <p:spPr>
          <a:xfrm>
            <a:off x="-1" y="1276348"/>
            <a:ext cx="12192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6F6BC8-D695-4E9E-902A-5D1033DDE58A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B908CD-97EF-4C9D-939F-F75E31764EE4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5401308"/>
            <a:ext cx="12406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76F590-B9E6-4D62-85CA-EA0EB3BD9888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166483"/>
            <a:ext cx="12406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4FC5C8-2CDC-4866-9796-5805AE2FA970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512558"/>
            <a:ext cx="12406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F7BEF66-8251-4A20-BB0B-68A9DEFD6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0" y="1457222"/>
            <a:ext cx="940868" cy="32170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72C533-6615-41A3-8542-76E09AF97C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297" y="80962"/>
            <a:ext cx="1103375" cy="11033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E413DB7-370B-4D35-9B8F-CABEC65CC75D}"/>
              </a:ext>
            </a:extLst>
          </p:cNvPr>
          <p:cNvSpPr txBox="1"/>
          <p:nvPr userDrawn="1"/>
        </p:nvSpPr>
        <p:spPr>
          <a:xfrm>
            <a:off x="11087106" y="6636145"/>
            <a:ext cx="8540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800" dirty="0"/>
              <a:t>kglakademi.dk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88E919-6DE5-4BB3-9473-661A8528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BC49-825C-4E7C-A383-B64C8B7773AB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48F0EF-A437-4342-8B32-F6EE288C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1F1406-A649-4646-B4D5-B80EE656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8C177-CC6C-4543-839B-A0F86A46902F}"/>
              </a:ext>
            </a:extLst>
          </p:cNvPr>
          <p:cNvSpPr txBox="1"/>
          <p:nvPr userDrawn="1"/>
        </p:nvSpPr>
        <p:spPr>
          <a:xfrm>
            <a:off x="11087106" y="5491675"/>
            <a:ext cx="1049183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/>
              <a:t>Arkitektur</a:t>
            </a:r>
          </a:p>
          <a:p>
            <a:r>
              <a:rPr lang="da-DK" sz="1300" dirty="0"/>
              <a:t>Design</a:t>
            </a:r>
          </a:p>
          <a:p>
            <a:r>
              <a:rPr lang="da-DK" sz="1300" dirty="0"/>
              <a:t>Konservering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DA22-472A-4D0A-B161-067E5015E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C4DD6E-C2AE-4F2C-A3D9-8F2CA30CF40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250825" y="665957"/>
            <a:ext cx="1168917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904" y="1493838"/>
            <a:ext cx="3503595" cy="4698201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A627804-9E61-4FD5-BD4E-0ED06D71C6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58503" y="1493838"/>
            <a:ext cx="3503595" cy="4698201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8910-F2B6-4048-B4B3-1DCF632D680C}"/>
              </a:ext>
            </a:extLst>
          </p:cNvPr>
          <p:cNvCxnSpPr>
            <a:cxnSpLocks/>
          </p:cNvCxnSpPr>
          <p:nvPr userDrawn="1"/>
        </p:nvCxnSpPr>
        <p:spPr>
          <a:xfrm>
            <a:off x="0" y="1275823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A835E-5E65-413D-9516-04663CAA7AA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725EB-23DE-49E7-8E24-6ED8CB006C7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DB494-1579-4C40-A4B5-BCE1259C30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800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ille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D65F-8D3C-435B-866C-398F3D40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C4DD6E-C2AE-4F2C-A3D9-8F2CA30CF40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250825" y="665957"/>
            <a:ext cx="1168917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283763"/>
            <a:ext cx="6091239" cy="52200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A627804-9E61-4FD5-BD4E-0ED06D71C6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2350" y="1283763"/>
            <a:ext cx="6089649" cy="52200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12C4C9-D5D1-45B3-A468-95489667E7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825" y="5800424"/>
            <a:ext cx="2663825" cy="391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08000" tIns="108000" rIns="108000" bIns="108000" anchor="b">
            <a:sp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  <a:latin typeface="Akademi Text Semibold" panose="000007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dirty="0"/>
              <a:t>Billedbeskrivelse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BFA0267-3520-4676-B3B0-4021457E7B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58557" y="5800423"/>
            <a:ext cx="2663825" cy="391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08000" tIns="108000" rIns="108000" bIns="108000" anchor="b">
            <a:sp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100">
                <a:latin typeface="Akademi Text Semibold" panose="000007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dirty="0"/>
              <a:t>Billedbeskrivelse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8910-F2B6-4048-B4B3-1DCF632D680C}"/>
              </a:ext>
            </a:extLst>
          </p:cNvPr>
          <p:cNvCxnSpPr>
            <a:cxnSpLocks/>
          </p:cNvCxnSpPr>
          <p:nvPr userDrawn="1"/>
        </p:nvCxnSpPr>
        <p:spPr>
          <a:xfrm>
            <a:off x="0" y="1275823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CF5D38-829F-4341-9E58-5FEC5109686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275824"/>
            <a:ext cx="0" cy="52279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E3B7D-B5E4-4CEE-9DEF-67108EBEFC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68D6A-031D-4B7D-9256-8CC9B4D592C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21D79-F99F-4E8D-B1A1-74735F042B6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876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ille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CC9F-E6EE-4DC4-BCCB-9C48241BD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C4DD6E-C2AE-4F2C-A3D9-8F2CA30CF40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250825" y="665957"/>
            <a:ext cx="1168917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83763"/>
            <a:ext cx="4060031" cy="52200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A627804-9E61-4FD5-BD4E-0ED06D71C6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69556" y="1283763"/>
            <a:ext cx="4052888" cy="52200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E919C3E-3616-4EE8-A41A-7B88A0ED4E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34350" y="1283763"/>
            <a:ext cx="4057650" cy="52200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12C4C9-D5D1-45B3-A468-95489667E7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825" y="5800424"/>
            <a:ext cx="2663825" cy="391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08000" tIns="108000" rIns="108000" bIns="108000" anchor="b">
            <a:sp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100">
                <a:latin typeface="Akademi Text Semibold" panose="000007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dirty="0"/>
              <a:t>Billedbeskrivelse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BFA0267-3520-4676-B3B0-4021457E7B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1175" y="5800423"/>
            <a:ext cx="2663825" cy="391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08000" tIns="108000" rIns="108000" bIns="108000" anchor="b">
            <a:sp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100">
                <a:latin typeface="Akademi Text Semibold" panose="000007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dirty="0"/>
              <a:t>Billedbeskrivelse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12B047-AD99-4F5E-B91F-396AAF71CD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2476" y="5800423"/>
            <a:ext cx="2663825" cy="391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08000" tIns="108000" rIns="108000" bIns="108000" anchor="b">
            <a:sp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100">
                <a:latin typeface="Akademi Text Semibold" panose="000007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dirty="0"/>
              <a:t>Billedbeskrivelse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8910-F2B6-4048-B4B3-1DCF632D680C}"/>
              </a:ext>
            </a:extLst>
          </p:cNvPr>
          <p:cNvCxnSpPr>
            <a:cxnSpLocks/>
          </p:cNvCxnSpPr>
          <p:nvPr userDrawn="1"/>
        </p:nvCxnSpPr>
        <p:spPr>
          <a:xfrm>
            <a:off x="0" y="1275823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82449A-07FD-4C9A-BAF7-C7745C2D3A1E}"/>
              </a:ext>
            </a:extLst>
          </p:cNvPr>
          <p:cNvCxnSpPr>
            <a:cxnSpLocks/>
          </p:cNvCxnSpPr>
          <p:nvPr userDrawn="1"/>
        </p:nvCxnSpPr>
        <p:spPr>
          <a:xfrm flipV="1">
            <a:off x="8127600" y="1275824"/>
            <a:ext cx="0" cy="52279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BF13FB-E9CD-419B-A055-B0F834C0B0CE}"/>
              </a:ext>
            </a:extLst>
          </p:cNvPr>
          <p:cNvCxnSpPr>
            <a:cxnSpLocks/>
          </p:cNvCxnSpPr>
          <p:nvPr userDrawn="1"/>
        </p:nvCxnSpPr>
        <p:spPr>
          <a:xfrm flipV="1">
            <a:off x="4063800" y="1275824"/>
            <a:ext cx="0" cy="52279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B5C0B-6373-4305-81F4-17C5B1EF234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3F79-85D6-4F83-8568-7E707DA18E4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30A2C-384A-4E6D-8D32-BCE2FE873FE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803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BBC69D0-8081-4997-9FD4-E73470D421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0031" cy="6503763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EE2FE95-D106-400C-A6DA-86BB1509C8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69556" y="0"/>
            <a:ext cx="4052888" cy="6503763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C9A0985-5E3C-42BB-A650-6D539F0575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34350" y="0"/>
            <a:ext cx="4057650" cy="6503763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702563-AA0A-462F-B4BF-B9DE55DE0D74}"/>
              </a:ext>
            </a:extLst>
          </p:cNvPr>
          <p:cNvCxnSpPr>
            <a:cxnSpLocks/>
          </p:cNvCxnSpPr>
          <p:nvPr userDrawn="1"/>
        </p:nvCxnSpPr>
        <p:spPr>
          <a:xfrm>
            <a:off x="8127600" y="0"/>
            <a:ext cx="0" cy="651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87C67B-050E-4D0F-AA2A-31D382F6474D}"/>
              </a:ext>
            </a:extLst>
          </p:cNvPr>
          <p:cNvCxnSpPr>
            <a:cxnSpLocks/>
          </p:cNvCxnSpPr>
          <p:nvPr userDrawn="1"/>
        </p:nvCxnSpPr>
        <p:spPr>
          <a:xfrm>
            <a:off x="4063800" y="0"/>
            <a:ext cx="0" cy="651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C37E0-7A3A-44FA-ADEC-35178816B34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7E009-3F6D-4996-9DFD-71168B3BB54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912BB-D992-4A50-B6A2-8A4C943CFF4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451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1A8E-3E1A-465F-9824-14B43304F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C4DD6E-C2AE-4F2C-A3D9-8F2CA30CF40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250825" y="665957"/>
            <a:ext cx="1168917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283763"/>
            <a:ext cx="4079081" cy="2604818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A627804-9E61-4FD5-BD4E-0ED06D71C6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" y="3900487"/>
            <a:ext cx="4079081" cy="2603275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E919C3E-3616-4EE8-A41A-7B88A0ED4E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0987" y="1283763"/>
            <a:ext cx="8101013" cy="52200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8910-F2B6-4048-B4B3-1DCF632D680C}"/>
              </a:ext>
            </a:extLst>
          </p:cNvPr>
          <p:cNvCxnSpPr>
            <a:cxnSpLocks/>
          </p:cNvCxnSpPr>
          <p:nvPr userDrawn="1"/>
        </p:nvCxnSpPr>
        <p:spPr>
          <a:xfrm>
            <a:off x="0" y="1275823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8EFB85-4CC8-462C-A36C-A79B9C6E21D1}"/>
              </a:ext>
            </a:extLst>
          </p:cNvPr>
          <p:cNvCxnSpPr/>
          <p:nvPr userDrawn="1"/>
        </p:nvCxnSpPr>
        <p:spPr>
          <a:xfrm>
            <a:off x="4083032" y="1275823"/>
            <a:ext cx="0" cy="5224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AC3DAE-64DA-4307-BC55-BEFBFA47D3D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812DA-8D61-4CFD-A777-537820FFF9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A5D0A-E445-4C3E-9525-5252ECCE966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81C5F1-2089-4683-B2B0-59C26B789802}"/>
              </a:ext>
            </a:extLst>
          </p:cNvPr>
          <p:cNvCxnSpPr>
            <a:cxnSpLocks/>
          </p:cNvCxnSpPr>
          <p:nvPr userDrawn="1"/>
        </p:nvCxnSpPr>
        <p:spPr>
          <a:xfrm>
            <a:off x="-1" y="3892549"/>
            <a:ext cx="40854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44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4079080" cy="3248025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A627804-9E61-4FD5-BD4E-0ED06D71C6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3259931"/>
            <a:ext cx="4079080" cy="3243832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E919C3E-3616-4EE8-A41A-7B88A0ED4E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0988" y="0"/>
            <a:ext cx="8101011" cy="6503763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8910-F2B6-4048-B4B3-1DCF632D680C}"/>
              </a:ext>
            </a:extLst>
          </p:cNvPr>
          <p:cNvCxnSpPr>
            <a:cxnSpLocks/>
          </p:cNvCxnSpPr>
          <p:nvPr userDrawn="1"/>
        </p:nvCxnSpPr>
        <p:spPr>
          <a:xfrm>
            <a:off x="0" y="3252648"/>
            <a:ext cx="40846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8EFB85-4CC8-462C-A36C-A79B9C6E21D1}"/>
              </a:ext>
            </a:extLst>
          </p:cNvPr>
          <p:cNvCxnSpPr>
            <a:cxnSpLocks/>
          </p:cNvCxnSpPr>
          <p:nvPr userDrawn="1"/>
        </p:nvCxnSpPr>
        <p:spPr>
          <a:xfrm>
            <a:off x="4084619" y="0"/>
            <a:ext cx="0" cy="6500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72821-CDB2-4E7D-A589-A3810AC14BE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96900-A7BF-4C7C-BA30-F41BD418A43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F9965-3832-4B58-A72D-53A36C1EB65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3104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3504-F1AF-42A7-BA9A-E8B8BA4C9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C4DD6E-C2AE-4F2C-A3D9-8F2CA30CF40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250825" y="665957"/>
            <a:ext cx="1168917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0825" y="1586880"/>
            <a:ext cx="3111269" cy="4130526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A627804-9E61-4FD5-BD4E-0ED06D71C6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95494" y="1875464"/>
            <a:ext cx="2771539" cy="1786360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2C0C039-E755-4191-BD65-DB3E301E3DA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85615" y="4127152"/>
            <a:ext cx="1710666" cy="2100927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3BE96DB-E58A-4531-A41C-FE168ADEC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27881" y="1560897"/>
            <a:ext cx="4113294" cy="2401456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9987C228-4A8F-47FA-B2C6-A0F324E1D7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773262" y="4377269"/>
            <a:ext cx="2895672" cy="1850810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843CD56-561B-4000-82C1-AB03981B91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168396" y="4247426"/>
            <a:ext cx="1397071" cy="1980653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8910-F2B6-4048-B4B3-1DCF632D680C}"/>
              </a:ext>
            </a:extLst>
          </p:cNvPr>
          <p:cNvCxnSpPr>
            <a:cxnSpLocks/>
          </p:cNvCxnSpPr>
          <p:nvPr userDrawn="1"/>
        </p:nvCxnSpPr>
        <p:spPr>
          <a:xfrm>
            <a:off x="0" y="1275823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AD365A-7B58-4834-8D63-6F33C1A7980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FE49E-DEF0-4D80-806D-F31AD9CABA6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1EA69-C292-4E35-B6C4-D78739A97CB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969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A7D7-3408-47A5-8B90-1B0FF87F3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4BE372-59D9-4EF6-BF43-522544218797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250825" y="665957"/>
            <a:ext cx="1168917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tekst, graf eller tabel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525DB0-4C0E-4CDE-9472-9D37E0BCA12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A3EEE2-3404-4347-8B4C-0C5029BD6B0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639D46-E5DC-4B2F-A290-4DE24E0A442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FEA98-A5C8-41D8-A848-819337C348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14313"/>
            <a:ext cx="11690350" cy="6000750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Char char="​"/>
              <a:defRPr sz="4400">
                <a:solidFill>
                  <a:schemeClr val="tx1"/>
                </a:solidFill>
                <a:latin typeface="+mj-lt"/>
              </a:defRPr>
            </a:lvl1pPr>
            <a:lvl2pPr marL="180000">
              <a:spcBef>
                <a:spcPts val="600"/>
              </a:spcBef>
              <a:buFont typeface="Sharp Sans Medium" pitchFamily="50" charset="0"/>
              <a:buChar char=""/>
              <a:defRPr b="1">
                <a:solidFill>
                  <a:schemeClr val="tx1"/>
                </a:solidFill>
              </a:defRPr>
            </a:lvl2pPr>
            <a:lvl3pPr marL="0" indent="0">
              <a:spcAft>
                <a:spcPts val="1800"/>
              </a:spcAft>
              <a:buFont typeface="Arial" panose="020B0604020202020204" pitchFamily="34" charset="0"/>
              <a:buChar char="​"/>
              <a:defRPr lang="en-US" sz="4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1800"/>
              </a:spcAft>
              <a:defRPr lang="da-DK" sz="4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>
              <a:defRPr lang="da-DK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da-DK" dirty="0"/>
              <a:t>Tilføj citat, Enter &amp; Tab for Navn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marL="180000" lvl="1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Sharp Sans Medium" pitchFamily="50" charset="0"/>
              <a:buChar char=""/>
            </a:pPr>
            <a:r>
              <a:rPr lang="da-DK" dirty="0" err="1"/>
              <a:t>Fourth</a:t>
            </a:r>
            <a:r>
              <a:rPr lang="da-DK" dirty="0"/>
              <a:t> level</a:t>
            </a:r>
          </a:p>
          <a:p>
            <a:pPr lvl="4"/>
            <a:r>
              <a:rPr lang="da-DK" dirty="0"/>
              <a:t>Fifth level</a:t>
            </a:r>
          </a:p>
          <a:p>
            <a:pPr marL="180000" lvl="1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Sharp Sans Medium" pitchFamily="50" charset="0"/>
              <a:buChar char=""/>
            </a:pPr>
            <a:r>
              <a:rPr lang="da-DK" dirty="0"/>
              <a:t>6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4AAB1-41F6-4B87-B290-0226D6AC87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3BE0D-5CE6-4896-A56A-F77085C256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9495C-D1F0-4277-8130-D5B1054300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FEA98-A5C8-41D8-A848-819337C348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14313"/>
            <a:ext cx="11690350" cy="6000750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Char char="​"/>
              <a:defRPr sz="4400">
                <a:solidFill>
                  <a:schemeClr val="bg1"/>
                </a:solidFill>
                <a:latin typeface="+mj-lt"/>
              </a:defRPr>
            </a:lvl1pPr>
            <a:lvl2pPr marL="180000">
              <a:spcBef>
                <a:spcPts val="600"/>
              </a:spcBef>
              <a:buFont typeface="Sharp Sans Medium" pitchFamily="50" charset="0"/>
              <a:buChar char=""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1800"/>
              </a:spcAft>
              <a:buFont typeface="Arial" panose="020B0604020202020204" pitchFamily="34" charset="0"/>
              <a:buChar char="​"/>
              <a:defRPr lang="en-US" sz="4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1800"/>
              </a:spcAft>
              <a:defRPr lang="da-DK" sz="4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 lang="da-DK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da-DK" dirty="0"/>
              <a:t>Tilføj citat, Enter &amp; Tab for Navn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marL="180000" lvl="1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Sharp Sans Medium" pitchFamily="50" charset="0"/>
              <a:buChar char=""/>
            </a:pPr>
            <a:r>
              <a:rPr lang="da-DK" dirty="0" err="1"/>
              <a:t>Fourth</a:t>
            </a:r>
            <a:r>
              <a:rPr lang="da-DK" dirty="0"/>
              <a:t> level</a:t>
            </a:r>
          </a:p>
          <a:p>
            <a:pPr lvl="4"/>
            <a:r>
              <a:rPr lang="da-DK" dirty="0"/>
              <a:t>Fifth level</a:t>
            </a:r>
          </a:p>
          <a:p>
            <a:pPr marL="180000" lvl="1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Sharp Sans Medium" pitchFamily="50" charset="0"/>
              <a:buChar char=""/>
            </a:pPr>
            <a:r>
              <a:rPr lang="da-DK" dirty="0"/>
              <a:t>6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6E1875-4E0D-4602-BDE4-A964BA106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6" y="6572250"/>
            <a:ext cx="252579" cy="25257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FE3917-1313-46D2-9B21-AD03FAE65593}"/>
              </a:ext>
            </a:extLst>
          </p:cNvPr>
          <p:cNvCxnSpPr>
            <a:cxnSpLocks/>
          </p:cNvCxnSpPr>
          <p:nvPr userDrawn="1"/>
        </p:nvCxnSpPr>
        <p:spPr>
          <a:xfrm flipV="1">
            <a:off x="342900" y="6510340"/>
            <a:ext cx="0" cy="3476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EE4C32-8364-40AE-9BFF-7BBFD421C45B}"/>
              </a:ext>
            </a:extLst>
          </p:cNvPr>
          <p:cNvCxnSpPr>
            <a:cxnSpLocks/>
          </p:cNvCxnSpPr>
          <p:nvPr userDrawn="1"/>
        </p:nvCxnSpPr>
        <p:spPr>
          <a:xfrm>
            <a:off x="0" y="6510340"/>
            <a:ext cx="122044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3F988AD-F049-4697-A6A0-4E71EBFF5A5F}"/>
              </a:ext>
            </a:extLst>
          </p:cNvPr>
          <p:cNvSpPr txBox="1"/>
          <p:nvPr userDrawn="1"/>
        </p:nvSpPr>
        <p:spPr>
          <a:xfrm>
            <a:off x="440322" y="6562278"/>
            <a:ext cx="26870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kademi Display Light" panose="00000400000000000000" pitchFamily="50" charset="0"/>
              </a:rPr>
              <a:t>Det Kongelige Akademi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2D94A-BB11-4133-BEFB-BAC6EA3E5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3224794" y="6510340"/>
            <a:ext cx="0" cy="3476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03D491-9BED-4BFD-8E49-71190A8778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D3A1-CFEF-47C2-9999-CC6062CE5F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ED03A-C5E7-449F-8CC1-9906C5D935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3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Titel - Arkitektur, Design, Konserver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11E4-D74F-48B3-AB5E-3613AB813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214318"/>
            <a:ext cx="10707689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A59AD25-7507-46CE-9137-43CACA735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0825" y="665957"/>
            <a:ext cx="1069339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6B8B21-B7B4-426F-9E33-96826FBE78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282700"/>
            <a:ext cx="10946607" cy="55753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72000"/>
          <a:lstStyle>
            <a:lvl1pPr algn="ctr">
              <a:buNone/>
              <a:defRPr sz="1600"/>
            </a:lvl1pPr>
          </a:lstStyle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billedet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4A888-14A0-419E-85C5-F10DD1DF566B}"/>
              </a:ext>
            </a:extLst>
          </p:cNvPr>
          <p:cNvCxnSpPr>
            <a:cxnSpLocks/>
          </p:cNvCxnSpPr>
          <p:nvPr userDrawn="1"/>
        </p:nvCxnSpPr>
        <p:spPr>
          <a:xfrm>
            <a:off x="-1" y="1276348"/>
            <a:ext cx="1219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6F6BC8-D695-4E9E-902A-5D1033DDE58A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B908CD-97EF-4C9D-939F-F75E31764EE4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5401308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76F590-B9E6-4D62-85CA-EA0EB3BD9888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166483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4FC5C8-2CDC-4866-9796-5805AE2FA970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512558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F7BEF66-8251-4A20-BB0B-68A9DEFD6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7350" y="1457222"/>
            <a:ext cx="940868" cy="3217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72C533-6615-41A3-8542-76E09AF97C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297" y="80962"/>
            <a:ext cx="1103375" cy="11033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E413DB7-370B-4D35-9B8F-CABEC65CC75D}"/>
              </a:ext>
            </a:extLst>
          </p:cNvPr>
          <p:cNvSpPr txBox="1"/>
          <p:nvPr userDrawn="1"/>
        </p:nvSpPr>
        <p:spPr>
          <a:xfrm>
            <a:off x="11087106" y="6636145"/>
            <a:ext cx="8540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</a:rPr>
              <a:t>kglakademi.dk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88E919-6DE5-4BB3-9473-661A8528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C53B-DAFA-4D8B-98AC-E9605C5445D0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48F0EF-A437-4342-8B32-F6EE288C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1F1406-A649-4646-B4D5-B80EE656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B2D3E-7C55-4F94-BB78-4A531B015BF2}"/>
              </a:ext>
            </a:extLst>
          </p:cNvPr>
          <p:cNvSpPr txBox="1"/>
          <p:nvPr userDrawn="1"/>
        </p:nvSpPr>
        <p:spPr>
          <a:xfrm>
            <a:off x="11087106" y="5491675"/>
            <a:ext cx="1049183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</a:rPr>
              <a:t>Arkitektur</a:t>
            </a:r>
          </a:p>
          <a:p>
            <a:r>
              <a:rPr lang="da-DK" sz="1300" dirty="0">
                <a:solidFill>
                  <a:schemeClr val="bg1"/>
                </a:solidFill>
              </a:rPr>
              <a:t>Design</a:t>
            </a:r>
          </a:p>
          <a:p>
            <a:r>
              <a:rPr lang="da-DK" sz="1300" dirty="0">
                <a:solidFill>
                  <a:schemeClr val="bg1"/>
                </a:solidFill>
              </a:rPr>
              <a:t>Konservering</a:t>
            </a:r>
          </a:p>
        </p:txBody>
      </p:sp>
    </p:spTree>
    <p:extLst>
      <p:ext uri="{BB962C8B-B14F-4D97-AF65-F5344CB8AC3E}">
        <p14:creationId xmlns:p14="http://schemas.microsoft.com/office/powerpoint/2010/main" val="740318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it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FEA98-A5C8-41D8-A848-819337C348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14313"/>
            <a:ext cx="11690350" cy="6000750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Char char="​"/>
              <a:defRPr sz="4400">
                <a:solidFill>
                  <a:schemeClr val="bg1"/>
                </a:solidFill>
                <a:latin typeface="+mj-lt"/>
              </a:defRPr>
            </a:lvl1pPr>
            <a:lvl2pPr marL="180000">
              <a:spcBef>
                <a:spcPts val="600"/>
              </a:spcBef>
              <a:buFont typeface="Sharp Sans Medium" pitchFamily="50" charset="0"/>
              <a:buChar char=""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1800"/>
              </a:spcAft>
              <a:buFont typeface="Arial" panose="020B0604020202020204" pitchFamily="34" charset="0"/>
              <a:buChar char="​"/>
              <a:defRPr lang="en-US" sz="4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1800"/>
              </a:spcAft>
              <a:defRPr lang="da-DK" sz="4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 lang="da-DK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da-DK" dirty="0"/>
              <a:t>Tilføj citat, Enter &amp; Tab for Navn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marL="180000" lvl="1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Sharp Sans Medium" pitchFamily="50" charset="0"/>
              <a:buChar char=""/>
            </a:pPr>
            <a:r>
              <a:rPr lang="da-DK" dirty="0" err="1"/>
              <a:t>Fourth</a:t>
            </a:r>
            <a:r>
              <a:rPr lang="da-DK" dirty="0"/>
              <a:t> level</a:t>
            </a:r>
          </a:p>
          <a:p>
            <a:pPr lvl="4"/>
            <a:r>
              <a:rPr lang="da-DK" dirty="0"/>
              <a:t>Fifth level</a:t>
            </a:r>
          </a:p>
          <a:p>
            <a:pPr marL="180000" lvl="1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Sharp Sans Medium" pitchFamily="50" charset="0"/>
              <a:buChar char=""/>
            </a:pPr>
            <a:r>
              <a:rPr lang="da-DK" dirty="0"/>
              <a:t>6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6E1875-4E0D-4602-BDE4-A964BA106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6" y="6572250"/>
            <a:ext cx="252579" cy="25257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FE3917-1313-46D2-9B21-AD03FAE65593}"/>
              </a:ext>
            </a:extLst>
          </p:cNvPr>
          <p:cNvCxnSpPr>
            <a:cxnSpLocks/>
          </p:cNvCxnSpPr>
          <p:nvPr userDrawn="1"/>
        </p:nvCxnSpPr>
        <p:spPr>
          <a:xfrm flipV="1">
            <a:off x="342900" y="6510340"/>
            <a:ext cx="0" cy="3476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EE4C32-8364-40AE-9BFF-7BBFD421C45B}"/>
              </a:ext>
            </a:extLst>
          </p:cNvPr>
          <p:cNvCxnSpPr>
            <a:cxnSpLocks/>
          </p:cNvCxnSpPr>
          <p:nvPr userDrawn="1"/>
        </p:nvCxnSpPr>
        <p:spPr>
          <a:xfrm>
            <a:off x="0" y="6510340"/>
            <a:ext cx="122044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427FF-747B-4A20-B2FD-20F93B753A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41ABE-5F82-4AF4-85CA-A930C84F4B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3C665E6-E0D8-40C2-AECD-600A610798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F10CB-F7C2-4E13-A146-3369347A4EC2}"/>
              </a:ext>
            </a:extLst>
          </p:cNvPr>
          <p:cNvSpPr txBox="1"/>
          <p:nvPr userDrawn="1"/>
        </p:nvSpPr>
        <p:spPr>
          <a:xfrm>
            <a:off x="440322" y="6562278"/>
            <a:ext cx="26870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kademi Display Light" panose="00000400000000000000" pitchFamily="50" charset="0"/>
              </a:rPr>
              <a:t>Det Kongelige Akademi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9A3976-6BF3-48C1-B88B-4059F118DD91}"/>
              </a:ext>
            </a:extLst>
          </p:cNvPr>
          <p:cNvCxnSpPr>
            <a:cxnSpLocks/>
          </p:cNvCxnSpPr>
          <p:nvPr userDrawn="1"/>
        </p:nvCxnSpPr>
        <p:spPr>
          <a:xfrm flipV="1">
            <a:off x="3224794" y="6510340"/>
            <a:ext cx="0" cy="3476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67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CC58-F02F-4F42-A707-93C164B37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C4DD6E-C2AE-4F2C-A3D9-8F2CA30CF40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250825" y="665957"/>
            <a:ext cx="11689175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85876"/>
            <a:ext cx="12192000" cy="5572123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796A97-AA9A-4100-B2D2-862320E99C6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9BC8231-6E49-45A9-931D-93F959B4DFBF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6EFE6EB-F5A7-4E37-85A9-8D3764E52A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FDAFEB0-53F2-4FBB-B783-502CF0BEEF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8910-F2B6-4048-B4B3-1DCF632D680C}"/>
              </a:ext>
            </a:extLst>
          </p:cNvPr>
          <p:cNvCxnSpPr>
            <a:cxnSpLocks/>
          </p:cNvCxnSpPr>
          <p:nvPr userDrawn="1"/>
        </p:nvCxnSpPr>
        <p:spPr>
          <a:xfrm>
            <a:off x="0" y="1275823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7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Titel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D15A-4C9B-4A9D-983C-4E412751B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C4DD6E-C2AE-4F2C-A3D9-8F2CA30CF40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250825" y="665957"/>
            <a:ext cx="11689175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85876"/>
            <a:ext cx="12192000" cy="5572123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796A97-AA9A-4100-B2D2-862320E99C6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952DCF-8C0A-4DA1-A46B-529A517C3D7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6EFE6EB-F5A7-4E37-85A9-8D3764E52A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FDAFEB0-53F2-4FBB-B783-502CF0BEEF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8910-F2B6-4048-B4B3-1DCF632D680C}"/>
              </a:ext>
            </a:extLst>
          </p:cNvPr>
          <p:cNvCxnSpPr>
            <a:cxnSpLocks/>
          </p:cNvCxnSpPr>
          <p:nvPr userDrawn="1"/>
        </p:nvCxnSpPr>
        <p:spPr>
          <a:xfrm>
            <a:off x="0" y="127582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67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Titel og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EA8C-AFA0-4223-925A-B6F9A2F96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C4DD6E-C2AE-4F2C-A3D9-8F2CA30CF40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250825" y="665957"/>
            <a:ext cx="11689175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85876"/>
            <a:ext cx="12192000" cy="5572123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796A97-AA9A-4100-B2D2-862320E99C6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58A690-C557-45D8-8668-50C0157A1C6D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6EFE6EB-F5A7-4E37-85A9-8D3764E52A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FDAFEB0-53F2-4FBB-B783-502CF0BEEF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8910-F2B6-4048-B4B3-1DCF632D680C}"/>
              </a:ext>
            </a:extLst>
          </p:cNvPr>
          <p:cNvCxnSpPr>
            <a:cxnSpLocks/>
          </p:cNvCxnSpPr>
          <p:nvPr userDrawn="1"/>
        </p:nvCxnSpPr>
        <p:spPr>
          <a:xfrm>
            <a:off x="0" y="127582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59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185D-1BBC-4AAE-A423-292F4C235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7821E8-A97A-45B9-ADB8-DEEB9ABD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95B055-FB7D-4814-878F-21B1B102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96FA58-3A91-4BFE-BCE1-0B01B163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11658-5D78-4C1F-B568-43A670BC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12758-EEA4-44CF-A535-584BC456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3D606-B720-4822-96AC-BA017393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. Sl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370B207C-CC28-40B5-A8CB-A57D10F501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/>
          <a:p>
            <a:fld id="{C0E32AE2-6F3D-45CF-BA90-5872AA679231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0BE3425C-0083-4A58-8A09-BEEEDCCFB2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C023381C-9A3D-4193-BED5-3C3342CF89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V="1">
            <a:off x="0" y="6876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A78EF-D312-4C34-B7E9-64495CA1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40" y="1196340"/>
            <a:ext cx="4465320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06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. 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370B207C-CC28-40B5-A8CB-A57D10F501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/>
          <a:p>
            <a:fld id="{FC1CA929-3857-40A8-83C5-EDA90B3BA41F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0BE3425C-0083-4A58-8A09-BEEEDCCFB2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C023381C-9A3D-4193-BED5-3C3342CF89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V="1">
            <a:off x="0" y="6876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A78EF-D312-4C34-B7E9-64495CA1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40" y="1196340"/>
            <a:ext cx="4465320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98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.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370B207C-CC28-40B5-A8CB-A57D10F501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/>
          <a:p>
            <a:fld id="{D9921D88-DA2F-4478-8427-7F4629DB09CD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0BE3425C-0083-4A58-8A09-BEEEDCCFB2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C023381C-9A3D-4193-BED5-3C3342CF89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V="1">
            <a:off x="0" y="6876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A78EF-D312-4C34-B7E9-64495CA1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3340" y="1196340"/>
            <a:ext cx="4465320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53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500251"/>
            <a:ext cx="244891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3" y="1500251"/>
            <a:ext cx="244891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076214" y="1500251"/>
            <a:ext cx="2448911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631" y="3516036"/>
            <a:ext cx="257143" cy="2857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631300" y="3033059"/>
            <a:ext cx="341204" cy="32170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C22BDAC-B124-43F1-8284-B7ABECB11D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5078" y="4410643"/>
            <a:ext cx="308589" cy="5280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3DEAD47-C86F-4141-B5C1-25878B119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703714" y="1926974"/>
            <a:ext cx="496606" cy="1728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665661-0DB0-4C2E-A6CA-698F36481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07444" y="3714554"/>
            <a:ext cx="366043" cy="4804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5B4842-526F-49BC-BF80-0BF98368A0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60172" y="2748470"/>
            <a:ext cx="457143" cy="257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3AF786-FE3C-4952-BA84-3A083206C1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66052" y="5088411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171008A-6249-409C-A3F2-0E295019691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17337" y="2029567"/>
            <a:ext cx="440195" cy="5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2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Titel - Arkitektur, Design, Konserver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6D0F41-0055-4203-977E-495F36DB3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214318"/>
            <a:ext cx="10700542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7A686D1-D8F5-4A6A-A45C-C8FB1E5B2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0825" y="665957"/>
            <a:ext cx="1069339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6B8B21-B7B4-426F-9E33-96826FBE78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82700"/>
            <a:ext cx="10948988" cy="55753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72000"/>
          <a:lstStyle>
            <a:lvl1pPr algn="ctr">
              <a:buNone/>
              <a:defRPr sz="1600"/>
            </a:lvl1pPr>
          </a:lstStyle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billedet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4A888-14A0-419E-85C5-F10DD1DF566B}"/>
              </a:ext>
            </a:extLst>
          </p:cNvPr>
          <p:cNvCxnSpPr>
            <a:cxnSpLocks/>
          </p:cNvCxnSpPr>
          <p:nvPr userDrawn="1"/>
        </p:nvCxnSpPr>
        <p:spPr>
          <a:xfrm>
            <a:off x="-1" y="1276348"/>
            <a:ext cx="1219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6F6BC8-D695-4E9E-902A-5D1033DDE58A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B908CD-97EF-4C9D-939F-F75E31764EE4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5401308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76F590-B9E6-4D62-85CA-EA0EB3BD9888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166483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4FC5C8-2CDC-4866-9796-5805AE2FA970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512558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F7BEF66-8251-4A20-BB0B-68A9DEFD6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7350" y="1457222"/>
            <a:ext cx="940868" cy="3217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72C533-6615-41A3-8542-76E09AF97C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297" y="80962"/>
            <a:ext cx="1103375" cy="11033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E413DB7-370B-4D35-9B8F-CABEC65CC75D}"/>
              </a:ext>
            </a:extLst>
          </p:cNvPr>
          <p:cNvSpPr txBox="1"/>
          <p:nvPr userDrawn="1"/>
        </p:nvSpPr>
        <p:spPr>
          <a:xfrm>
            <a:off x="11087106" y="6636145"/>
            <a:ext cx="8540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</a:rPr>
              <a:t>kglakademi.dk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88E919-6DE5-4BB3-9473-661A8528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696-29A0-4EAC-B9D9-908344729466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48F0EF-A437-4342-8B32-F6EE288C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1F1406-A649-4646-B4D5-B80EE656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F8D74-CF11-49DA-BF41-7A2934899AA0}"/>
              </a:ext>
            </a:extLst>
          </p:cNvPr>
          <p:cNvSpPr txBox="1"/>
          <p:nvPr userDrawn="1"/>
        </p:nvSpPr>
        <p:spPr>
          <a:xfrm>
            <a:off x="11087106" y="5491675"/>
            <a:ext cx="1049183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</a:rPr>
              <a:t>Arkitektur</a:t>
            </a:r>
          </a:p>
          <a:p>
            <a:r>
              <a:rPr lang="da-DK" sz="1300" dirty="0">
                <a:solidFill>
                  <a:schemeClr val="bg1"/>
                </a:solidFill>
              </a:rPr>
              <a:t>Design</a:t>
            </a:r>
          </a:p>
          <a:p>
            <a:r>
              <a:rPr lang="da-DK" sz="1300" dirty="0">
                <a:solidFill>
                  <a:schemeClr val="bg1"/>
                </a:solidFill>
              </a:rPr>
              <a:t>Konservering</a:t>
            </a:r>
          </a:p>
        </p:txBody>
      </p:sp>
    </p:spTree>
    <p:extLst>
      <p:ext uri="{BB962C8B-B14F-4D97-AF65-F5344CB8AC3E}">
        <p14:creationId xmlns:p14="http://schemas.microsoft.com/office/powerpoint/2010/main" val="3025919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786A353-C46B-4737-9876-9485CEA032B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Titel - Åben af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C6393E-FC6B-4838-A0B3-82A0A2E2D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214318"/>
            <a:ext cx="10700542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7EFCA70-5B08-44D6-A4A4-3378AD6563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0825" y="665957"/>
            <a:ext cx="1069339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6B8B21-B7B4-426F-9E33-96826FBE78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1282700"/>
            <a:ext cx="10948989" cy="55753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72000"/>
          <a:lstStyle>
            <a:lvl1pPr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AE6AAD2-C107-45F9-8BAE-73CCE04B7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7106" y="5491674"/>
            <a:ext cx="1049185" cy="587655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None/>
              <a:defRPr sz="1300"/>
            </a:lvl1pPr>
          </a:lstStyle>
          <a:p>
            <a:pPr lvl="0"/>
            <a:r>
              <a:rPr lang="da-DK" dirty="0"/>
              <a:t>Udfyld afsender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4A888-14A0-419E-85C5-F10DD1DF566B}"/>
              </a:ext>
            </a:extLst>
          </p:cNvPr>
          <p:cNvCxnSpPr>
            <a:cxnSpLocks/>
          </p:cNvCxnSpPr>
          <p:nvPr userDrawn="1"/>
        </p:nvCxnSpPr>
        <p:spPr>
          <a:xfrm>
            <a:off x="-1" y="1276348"/>
            <a:ext cx="12192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6F6BC8-D695-4E9E-902A-5D1033DDE58A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B908CD-97EF-4C9D-939F-F75E31764EE4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5401308"/>
            <a:ext cx="12406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76F590-B9E6-4D62-85CA-EA0EB3BD9888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166483"/>
            <a:ext cx="12406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4FC5C8-2CDC-4866-9796-5805AE2FA970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512558"/>
            <a:ext cx="12406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F7BEF66-8251-4A20-BB0B-68A9DEFD6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0" y="1457222"/>
            <a:ext cx="940868" cy="32170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72C533-6615-41A3-8542-76E09AF97C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297" y="80962"/>
            <a:ext cx="1103375" cy="11033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E413DB7-370B-4D35-9B8F-CABEC65CC75D}"/>
              </a:ext>
            </a:extLst>
          </p:cNvPr>
          <p:cNvSpPr txBox="1"/>
          <p:nvPr userDrawn="1"/>
        </p:nvSpPr>
        <p:spPr>
          <a:xfrm>
            <a:off x="11087106" y="6636145"/>
            <a:ext cx="8540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800" dirty="0"/>
              <a:t>kglakademi.dk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88E919-6DE5-4BB3-9473-661A8528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BC49-825C-4E7C-A383-B64C8B7773AB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48F0EF-A437-4342-8B32-F6EE288C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1F1406-A649-4646-B4D5-B80EE656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773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Titel - Åben afsen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11E4-D74F-48B3-AB5E-3613AB813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214318"/>
            <a:ext cx="10707689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A59AD25-7507-46CE-9137-43CACA735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0825" y="665957"/>
            <a:ext cx="1069339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6B8B21-B7B4-426F-9E33-96826FBE78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282700"/>
            <a:ext cx="10946607" cy="55753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72000"/>
          <a:lstStyle>
            <a:lvl1pPr algn="ctr">
              <a:buNone/>
              <a:defRPr sz="1600"/>
            </a:lvl1pPr>
          </a:lstStyle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billedet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4A888-14A0-419E-85C5-F10DD1DF566B}"/>
              </a:ext>
            </a:extLst>
          </p:cNvPr>
          <p:cNvCxnSpPr>
            <a:cxnSpLocks/>
          </p:cNvCxnSpPr>
          <p:nvPr userDrawn="1"/>
        </p:nvCxnSpPr>
        <p:spPr>
          <a:xfrm>
            <a:off x="-1" y="1276348"/>
            <a:ext cx="1219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6F6BC8-D695-4E9E-902A-5D1033DDE58A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B908CD-97EF-4C9D-939F-F75E31764EE4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5401308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76F590-B9E6-4D62-85CA-EA0EB3BD9888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166483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4FC5C8-2CDC-4866-9796-5805AE2FA970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512558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F7BEF66-8251-4A20-BB0B-68A9DEFD6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7350" y="1457222"/>
            <a:ext cx="940868" cy="3217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72C533-6615-41A3-8542-76E09AF97C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297" y="80962"/>
            <a:ext cx="1103375" cy="11033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E413DB7-370B-4D35-9B8F-CABEC65CC75D}"/>
              </a:ext>
            </a:extLst>
          </p:cNvPr>
          <p:cNvSpPr txBox="1"/>
          <p:nvPr userDrawn="1"/>
        </p:nvSpPr>
        <p:spPr>
          <a:xfrm>
            <a:off x="11087106" y="6636145"/>
            <a:ext cx="8540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</a:rPr>
              <a:t>kglakademi.dk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88E919-6DE5-4BB3-9473-661A8528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C53B-DAFA-4D8B-98AC-E9605C5445D0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48F0EF-A437-4342-8B32-F6EE288C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1F1406-A649-4646-B4D5-B80EE656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122A9845-3DCE-486F-9626-8E84D1FAE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7106" y="5491674"/>
            <a:ext cx="1049185" cy="587655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Udfyld afsender</a:t>
            </a:r>
          </a:p>
        </p:txBody>
      </p:sp>
    </p:spTree>
    <p:extLst>
      <p:ext uri="{BB962C8B-B14F-4D97-AF65-F5344CB8AC3E}">
        <p14:creationId xmlns:p14="http://schemas.microsoft.com/office/powerpoint/2010/main" val="81670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Titel - Åben afsen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6D0F41-0055-4203-977E-495F36DB3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214318"/>
            <a:ext cx="10700542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7A686D1-D8F5-4A6A-A45C-C8FB1E5B2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0825" y="665957"/>
            <a:ext cx="1069339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6B8B21-B7B4-426F-9E33-96826FBE78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82700"/>
            <a:ext cx="10948988" cy="55753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72000"/>
          <a:lstStyle>
            <a:lvl1pPr algn="ctr">
              <a:buNone/>
              <a:defRPr sz="1600"/>
            </a:lvl1pPr>
          </a:lstStyle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billedet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4A888-14A0-419E-85C5-F10DD1DF566B}"/>
              </a:ext>
            </a:extLst>
          </p:cNvPr>
          <p:cNvCxnSpPr>
            <a:cxnSpLocks/>
          </p:cNvCxnSpPr>
          <p:nvPr userDrawn="1"/>
        </p:nvCxnSpPr>
        <p:spPr>
          <a:xfrm>
            <a:off x="-1" y="1276348"/>
            <a:ext cx="1219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6F6BC8-D695-4E9E-902A-5D1033DDE58A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B908CD-97EF-4C9D-939F-F75E31764EE4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5401308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76F590-B9E6-4D62-85CA-EA0EB3BD9888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166483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4FC5C8-2CDC-4866-9796-5805AE2FA970}"/>
              </a:ext>
            </a:extLst>
          </p:cNvPr>
          <p:cNvCxnSpPr>
            <a:cxnSpLocks/>
          </p:cNvCxnSpPr>
          <p:nvPr userDrawn="1"/>
        </p:nvCxnSpPr>
        <p:spPr>
          <a:xfrm>
            <a:off x="10951367" y="6512558"/>
            <a:ext cx="12406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F7BEF66-8251-4A20-BB0B-68A9DEFD6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7350" y="1457222"/>
            <a:ext cx="940868" cy="3217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72C533-6615-41A3-8542-76E09AF97C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297" y="80962"/>
            <a:ext cx="1103375" cy="11033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E413DB7-370B-4D35-9B8F-CABEC65CC75D}"/>
              </a:ext>
            </a:extLst>
          </p:cNvPr>
          <p:cNvSpPr txBox="1"/>
          <p:nvPr userDrawn="1"/>
        </p:nvSpPr>
        <p:spPr>
          <a:xfrm>
            <a:off x="11087106" y="6636145"/>
            <a:ext cx="8540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</a:rPr>
              <a:t>kglakademi.dk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88E919-6DE5-4BB3-9473-661A8528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696-29A0-4EAC-B9D9-908344729466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48F0EF-A437-4342-8B32-F6EE288C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800000" flipV="1"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Arkitektur, Design, Konservering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1F1406-A649-4646-B4D5-B80EE656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2C83B39F-3AD2-4B81-99BC-08D3A3C482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7106" y="5491674"/>
            <a:ext cx="1049185" cy="587655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Udfyld afsender</a:t>
            </a:r>
          </a:p>
        </p:txBody>
      </p:sp>
    </p:spTree>
    <p:extLst>
      <p:ext uri="{BB962C8B-B14F-4D97-AF65-F5344CB8AC3E}">
        <p14:creationId xmlns:p14="http://schemas.microsoft.com/office/powerpoint/2010/main" val="333459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873380-C949-4835-9AC7-DB6A5C27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214318"/>
            <a:ext cx="10693396" cy="9000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473439A-C52D-44ED-B857-371FA77F2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0825" y="665957"/>
            <a:ext cx="1069339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664D6-27E0-410B-AF0A-7053DE20C4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493838"/>
            <a:ext cx="11688763" cy="4492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 err="1"/>
              <a:t>Fourth</a:t>
            </a:r>
            <a:r>
              <a:rPr lang="da-DK" dirty="0"/>
              <a:t>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6B5955-D484-4F8A-8410-788921CF5C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C934D-A5FB-41A6-A992-BF0BFCFF13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7A208B-483A-46A6-9A13-A982E6E0BB5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AAE6F7-FE8D-4AC8-8312-1F3E4AE452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813"/>
          </a:xfrm>
        </p:spPr>
        <p:txBody>
          <a:bodyPr tIns="72000"/>
          <a:lstStyle>
            <a:lvl1pPr algn="ctr">
              <a:buNone/>
              <a:defRPr sz="1600"/>
            </a:lvl1pPr>
          </a:lstStyle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billedet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7774B-44BD-4078-A7F1-8F3AAC0E4C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A9AF7-A35B-48C8-9201-170415886C6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B697D-F203-4A46-8C59-2992AEB996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374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B001-B737-49F1-B29A-18103BAFF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214318"/>
            <a:ext cx="5601378" cy="9000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C4DD6E-C2AE-4F2C-A3D9-8F2CA30CF40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250826" y="665957"/>
            <a:ext cx="5593176" cy="61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6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493838"/>
            <a:ext cx="5593176" cy="482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8380" y="0"/>
            <a:ext cx="6119511" cy="6500813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8910-F2B6-4048-B4B3-1DCF632D680C}"/>
              </a:ext>
            </a:extLst>
          </p:cNvPr>
          <p:cNvCxnSpPr>
            <a:cxnSpLocks/>
          </p:cNvCxnSpPr>
          <p:nvPr userDrawn="1"/>
        </p:nvCxnSpPr>
        <p:spPr>
          <a:xfrm>
            <a:off x="0" y="1275823"/>
            <a:ext cx="6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8000D6-A976-4F0A-90DD-C03EA306F75B}"/>
              </a:ext>
            </a:extLst>
          </p:cNvPr>
          <p:cNvCxnSpPr>
            <a:cxnSpLocks/>
          </p:cNvCxnSpPr>
          <p:nvPr userDrawn="1"/>
        </p:nvCxnSpPr>
        <p:spPr>
          <a:xfrm>
            <a:off x="6090177" y="0"/>
            <a:ext cx="0" cy="6500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3035D-587F-4715-9D7C-7CC05B2E11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E798C-7AEB-404D-B3E2-712A91A4F78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3B74AB-22A1-4264-8EB6-3E1B1841E8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6635219-77C5-4490-8735-91688C70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14318"/>
            <a:ext cx="11689176" cy="9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99" y="1493047"/>
            <a:ext cx="11689176" cy="479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</a:t>
            </a:r>
          </a:p>
          <a:p>
            <a:pPr lvl="6"/>
            <a:r>
              <a:rPr lang="da-DK" noProof="0" dirty="0"/>
              <a:t>Level 7, lille Header</a:t>
            </a:r>
          </a:p>
          <a:p>
            <a:pPr lvl="7"/>
            <a:r>
              <a:rPr lang="da-DK" noProof="0" dirty="0"/>
              <a:t>Level 8, lille Body</a:t>
            </a:r>
          </a:p>
          <a:p>
            <a:pPr lvl="8"/>
            <a:r>
              <a:rPr lang="da-DK" noProof="0" dirty="0"/>
              <a:t>Level 9, Infografik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F3D34F-C8E2-47CD-A6BC-FDDB1E7A5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4F00F45-6879-4EA5-8D10-BF2FA80CC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0800000" flipV="1">
            <a:off x="3390899" y="6543230"/>
            <a:ext cx="3546467" cy="262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600">
                <a:solidFill>
                  <a:schemeClr val="tx1"/>
                </a:solidFill>
                <a:latin typeface="Akademi Display Light" panose="00000400000000000000" pitchFamily="50" charset="0"/>
              </a:defRPr>
            </a:lvl1pPr>
          </a:lstStyle>
          <a:p>
            <a:r>
              <a:rPr lang="da-DK" dirty="0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DDC6E1-8FB3-416E-BD4A-38A7A6211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A75A2A-3301-493A-B04E-B2F7D84EB047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" y="6572250"/>
            <a:ext cx="252579" cy="25257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6B7D93-1490-47A8-BBEF-0C16B6586AD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2900" y="6510340"/>
            <a:ext cx="0" cy="347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6B1115-CB31-4CFD-876B-26639C7922A3}"/>
              </a:ext>
            </a:extLst>
          </p:cNvPr>
          <p:cNvCxnSpPr>
            <a:cxnSpLocks/>
          </p:cNvCxnSpPr>
          <p:nvPr userDrawn="1"/>
        </p:nvCxnSpPr>
        <p:spPr>
          <a:xfrm>
            <a:off x="0" y="6510340"/>
            <a:ext cx="122044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E021D42-50DA-4C47-B115-BA381A32607C}"/>
              </a:ext>
            </a:extLst>
          </p:cNvPr>
          <p:cNvSpPr txBox="1"/>
          <p:nvPr userDrawn="1"/>
        </p:nvSpPr>
        <p:spPr>
          <a:xfrm>
            <a:off x="440322" y="6562278"/>
            <a:ext cx="26870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chemeClr val="tx1"/>
                </a:solidFill>
                <a:latin typeface="Akademi Display Light" panose="00000400000000000000" pitchFamily="50" charset="0"/>
              </a:rPr>
              <a:t>Det Kongelige Akademi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CA6019-6710-40CF-8324-B7CFF722BA76}"/>
              </a:ext>
            </a:extLst>
          </p:cNvPr>
          <p:cNvCxnSpPr>
            <a:cxnSpLocks/>
          </p:cNvCxnSpPr>
          <p:nvPr userDrawn="1"/>
        </p:nvCxnSpPr>
        <p:spPr>
          <a:xfrm flipV="1">
            <a:off x="3224794" y="6510340"/>
            <a:ext cx="0" cy="347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3" r:id="rId2"/>
    <p:sldLayoutId id="2147483764" r:id="rId3"/>
    <p:sldLayoutId id="2147483781" r:id="rId4"/>
    <p:sldLayoutId id="2147483782" r:id="rId5"/>
    <p:sldLayoutId id="2147483783" r:id="rId6"/>
    <p:sldLayoutId id="2147483737" r:id="rId7"/>
    <p:sldLayoutId id="2147483765" r:id="rId8"/>
    <p:sldLayoutId id="2147483757" r:id="rId9"/>
    <p:sldLayoutId id="2147483766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67" r:id="rId16"/>
    <p:sldLayoutId id="2147483732" r:id="rId17"/>
    <p:sldLayoutId id="2147483731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43" r:id="rId24"/>
    <p:sldLayoutId id="2147483744" r:id="rId25"/>
    <p:sldLayoutId id="2147483778" r:id="rId26"/>
    <p:sldLayoutId id="2147483779" r:id="rId27"/>
    <p:sldLayoutId id="2147483780" r:id="rId28"/>
    <p:sldLayoutId id="2147483759" r:id="rId29"/>
    <p:sldLayoutId id="2147483753" r:id="rId30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58" userDrawn="1">
          <p15:clr>
            <a:srgbClr val="F26B43"/>
          </p15:clr>
        </p15:guide>
        <p15:guide id="3" orient="horz" pos="135" userDrawn="1">
          <p15:clr>
            <a:srgbClr val="F26B43"/>
          </p15:clr>
        </p15:guide>
        <p15:guide id="4" pos="7522" userDrawn="1">
          <p15:clr>
            <a:srgbClr val="F26B43"/>
          </p15:clr>
        </p15:guide>
        <p15:guide id="5" orient="horz" pos="4095" userDrawn="1">
          <p15:clr>
            <a:srgbClr val="F26B43"/>
          </p15:clr>
        </p15:guide>
        <p15:guide id="6" orient="horz" pos="9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C9A8E04-A748-4AB7-9F5E-717F70CC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Hvad</a:t>
            </a:r>
            <a:r>
              <a:rPr lang="en-GB" dirty="0"/>
              <a:t> er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bæredygtig</a:t>
            </a:r>
            <a:r>
              <a:rPr lang="en-GB" dirty="0"/>
              <a:t> </a:t>
            </a:r>
            <a:r>
              <a:rPr lang="en-GB" dirty="0" err="1"/>
              <a:t>modebranche</a:t>
            </a:r>
            <a:r>
              <a:rPr lang="en-GB" dirty="0"/>
              <a:t>?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88AF194-7B70-4A87-9A8C-05594C520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Vi </a:t>
            </a:r>
            <a:r>
              <a:rPr lang="en-GB" dirty="0" err="1"/>
              <a:t>skal</a:t>
            </a:r>
            <a:r>
              <a:rPr lang="en-GB" dirty="0"/>
              <a:t> et </a:t>
            </a:r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sted</a:t>
            </a:r>
            <a:r>
              <a:rPr lang="en-GB" dirty="0"/>
              <a:t> hen</a:t>
            </a:r>
          </a:p>
        </p:txBody>
      </p:sp>
      <p:pic>
        <p:nvPicPr>
          <p:cNvPr id="2" name="Pladsholder til billede 1">
            <a:extLst>
              <a:ext uri="{FF2B5EF4-FFF2-40B4-BE49-F238E27FC236}">
                <a16:creationId xmlns:a16="http://schemas.microsoft.com/office/drawing/2014/main" id="{DAF630F3-EC20-8A9B-92C0-A63B9DECAB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809" b="11809"/>
          <a:stretch>
            <a:fillRect/>
          </a:stretch>
        </p:blipFill>
        <p:spPr/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ACF050-CF41-4831-A8A3-A97C1BBC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/>
          <a:p>
            <a:fld id="{3D08BC49-825C-4E7C-A383-B64C8B7773AB}" type="datetime2">
              <a:rPr lang="da-DK" smtClean="0"/>
              <a:pPr/>
              <a:t>6. december 2022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175F70-0B3E-4025-B07C-35A5C02A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800000" flipV="1">
            <a:off x="0" y="6876000"/>
            <a:ext cx="0" cy="0"/>
          </a:xfrm>
        </p:spPr>
        <p:txBody>
          <a:bodyPr/>
          <a:lstStyle/>
          <a:p>
            <a:r>
              <a:rPr lang="da-DK"/>
              <a:t>Arkitektur, Design, Konservering</a:t>
            </a:r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C22BAE-1146-4900-B73A-765CBC46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328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99629-C0FC-7BEB-A62C-BF6C186A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Udfordring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D4158F2-9884-0464-8EFF-E8A4C7E0B0CD}"/>
              </a:ext>
            </a:extLst>
          </p:cNvPr>
          <p:cNvSpPr>
            <a:spLocks noGrp="1"/>
          </p:cNvSpPr>
          <p:nvPr>
            <p:ph type="subTitle" idx="18"/>
          </p:nvPr>
        </p:nvSpPr>
        <p:spPr/>
        <p:txBody>
          <a:bodyPr>
            <a:normAutofit/>
          </a:bodyPr>
          <a:lstStyle/>
          <a:p>
            <a:r>
              <a:rPr lang="da-DK" dirty="0"/>
              <a:t>Mangel på værdiskabelse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1D200B-2E5A-9FE3-4746-DCCD7D5E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Mangel på data</a:t>
            </a:r>
          </a:p>
          <a:p>
            <a:endParaRPr lang="da-DK" dirty="0"/>
          </a:p>
          <a:p>
            <a:r>
              <a:rPr lang="da-DK" dirty="0"/>
              <a:t>Mangel på materialeviden og tekstile færdigheder</a:t>
            </a:r>
          </a:p>
          <a:p>
            <a:endParaRPr lang="da-DK" dirty="0"/>
          </a:p>
          <a:p>
            <a:r>
              <a:rPr lang="da-DK" dirty="0"/>
              <a:t>Mangel på produktudvikling/</a:t>
            </a:r>
            <a:r>
              <a:rPr lang="da-DK" dirty="0" err="1"/>
              <a:t>know-how</a:t>
            </a:r>
            <a:endParaRPr lang="da-DK" dirty="0"/>
          </a:p>
          <a:p>
            <a:endParaRPr lang="da-DK" dirty="0"/>
          </a:p>
          <a:p>
            <a:r>
              <a:rPr lang="da-DK" dirty="0"/>
              <a:t>Mangel på kundeforståelse</a:t>
            </a:r>
          </a:p>
          <a:p>
            <a:endParaRPr lang="da-DK" dirty="0"/>
          </a:p>
          <a:p>
            <a:r>
              <a:rPr lang="da-DK" dirty="0"/>
              <a:t>Mangel på services</a:t>
            </a:r>
          </a:p>
          <a:p>
            <a:endParaRPr lang="da-DK" dirty="0"/>
          </a:p>
          <a:p>
            <a:r>
              <a:rPr lang="da-DK" dirty="0"/>
              <a:t>Mangel på ”økosystemer” </a:t>
            </a:r>
          </a:p>
          <a:p>
            <a:endParaRPr lang="da-DK" dirty="0"/>
          </a:p>
          <a:p>
            <a:r>
              <a:rPr lang="da-DK" dirty="0"/>
              <a:t>Mangel på logistik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3AD5F64-5D9B-2C3B-028B-6189F50B45F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CD58D0F4-A677-131A-A3A0-EA83F0CAFBF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78E3AD9-CB13-B762-92E8-9E789F5A116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0A26210-6589-42C2-B47B-12A9864ED0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47"/>
          <a:stretch/>
        </p:blipFill>
        <p:spPr>
          <a:xfrm>
            <a:off x="6096000" y="1277958"/>
            <a:ext cx="6126241" cy="39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6DE82-CD13-30B5-9C3C-A3D2FC31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Mulighedsrum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A0EE559-9CEF-4C63-6371-761CB9A2F5F7}"/>
              </a:ext>
            </a:extLst>
          </p:cNvPr>
          <p:cNvSpPr>
            <a:spLocks noGrp="1"/>
          </p:cNvSpPr>
          <p:nvPr>
            <p:ph type="subTitle" idx="18"/>
          </p:nvPr>
        </p:nvSpPr>
        <p:spPr/>
        <p:txBody>
          <a:bodyPr/>
          <a:lstStyle/>
          <a:p>
            <a:r>
              <a:rPr lang="da-DK" dirty="0"/>
              <a:t>Tilbage til fremtiden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1102482-11B5-FF81-9195-A5BC1E23D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Fra ”det nye” til ”det gamle”</a:t>
            </a:r>
          </a:p>
          <a:p>
            <a:endParaRPr lang="da-DK" dirty="0"/>
          </a:p>
          <a:p>
            <a:r>
              <a:rPr lang="da-DK" dirty="0"/>
              <a:t>Fra salg af nyt til services</a:t>
            </a:r>
          </a:p>
          <a:p>
            <a:endParaRPr lang="da-DK" dirty="0"/>
          </a:p>
          <a:p>
            <a:r>
              <a:rPr lang="da-DK" dirty="0"/>
              <a:t>Fokus på design og håndværk</a:t>
            </a:r>
          </a:p>
          <a:p>
            <a:endParaRPr lang="da-DK" dirty="0"/>
          </a:p>
          <a:p>
            <a:r>
              <a:rPr lang="da-DK" dirty="0"/>
              <a:t>Delvis lokal produktion/produktudvikling</a:t>
            </a:r>
          </a:p>
          <a:p>
            <a:endParaRPr lang="da-DK" dirty="0"/>
          </a:p>
          <a:p>
            <a:r>
              <a:rPr lang="da-DK" dirty="0"/>
              <a:t>Kortere værdikæder = mere kontrol</a:t>
            </a:r>
          </a:p>
          <a:p>
            <a:endParaRPr lang="da-DK" dirty="0"/>
          </a:p>
          <a:p>
            <a:r>
              <a:rPr lang="da-DK" dirty="0"/>
              <a:t>Færre ressourcer – længere cirkulering</a:t>
            </a:r>
          </a:p>
          <a:p>
            <a:endParaRPr lang="da-DK" dirty="0"/>
          </a:p>
          <a:p>
            <a:r>
              <a:rPr lang="da-DK"/>
              <a:t>Samarbejde mellem mange aktører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06B7B10E-CCEC-A13C-A309-E9F4E1BBAD3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9DE228E-4AC1-4BEF-991A-E8CD5EC5A3F9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3DF88BB3-6750-51CC-F72C-4A593173457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Arkitektur, Design, Konservering</a:t>
            </a:r>
            <a:endParaRPr lang="da-DK" dirty="0">
              <a:latin typeface="Akademi Display Light" panose="00000400000000000000" pitchFamily="50" charset="0"/>
            </a:endParaRP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90F960A-671C-E36B-A26E-F73B04EDB3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86BAD05-BBB8-CDCA-2B37-C6B5977C4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0"/>
          <a:stretch/>
        </p:blipFill>
        <p:spPr>
          <a:xfrm>
            <a:off x="6880214" y="-43085"/>
            <a:ext cx="4593160" cy="65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217D-2F37-4E41-9985-7320DC5902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E32AE2-6F3D-45CF-BA90-5872AA679231}" type="datetime2">
              <a:rPr lang="da-DK" smtClean="0"/>
              <a:t>6. december 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A65F7-59CE-4E39-B7C3-E300A531E9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Arkitektur, Design, Konservering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1F397-1FF2-45CE-9F1F-DF177764C2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7485116"/>
      </p:ext>
    </p:extLst>
  </p:cSld>
  <p:clrMapOvr>
    <a:masterClrMapping/>
  </p:clrMapOvr>
</p:sld>
</file>

<file path=ppt/theme/theme1.xml><?xml version="1.0" encoding="utf-8"?>
<a:theme xmlns:a="http://schemas.openxmlformats.org/drawingml/2006/main" name="Det Kongelige Akademi 16:9">
  <a:themeElements>
    <a:clrScheme name="Det Kongelige Akadem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4A0A"/>
      </a:accent1>
      <a:accent2>
        <a:srgbClr val="FFC740"/>
      </a:accent2>
      <a:accent3>
        <a:srgbClr val="04949D"/>
      </a:accent3>
      <a:accent4>
        <a:srgbClr val="339D3B"/>
      </a:accent4>
      <a:accent5>
        <a:srgbClr val="3B52DE"/>
      </a:accent5>
      <a:accent6>
        <a:srgbClr val="000000"/>
      </a:accent6>
      <a:hlink>
        <a:srgbClr val="0563C1"/>
      </a:hlink>
      <a:folHlink>
        <a:srgbClr val="954F72"/>
      </a:folHlink>
    </a:clrScheme>
    <a:fontScheme name="Det Kongelige Akademi">
      <a:majorFont>
        <a:latin typeface="Akademi Display"/>
        <a:ea typeface=""/>
        <a:cs typeface=""/>
      </a:majorFont>
      <a:minorFont>
        <a:latin typeface="Akademi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A1D423B3-0E7A-4198-B1D7-4FC60D6F3C35}" vid="{7AB07075-5A6E-4278-A4AC-563773383F2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951CC92DB77547BA32F01ADF460335" ma:contentTypeVersion="18" ma:contentTypeDescription="Opret et nyt dokument." ma:contentTypeScope="" ma:versionID="3d339190ee0cb11de3d804018b396078">
  <xsd:schema xmlns:xsd="http://www.w3.org/2001/XMLSchema" xmlns:xs="http://www.w3.org/2001/XMLSchema" xmlns:p="http://schemas.microsoft.com/office/2006/metadata/properties" xmlns:ns2="7af26cbe-1c17-4692-bd52-3fef33949913" xmlns:ns3="4606e568-e563-48dc-918f-28d6913b3010" targetNamespace="http://schemas.microsoft.com/office/2006/metadata/properties" ma:root="true" ma:fieldsID="a13a8194204f82b412d99a58f2ced96c" ns2:_="" ns3:_="">
    <xsd:import namespace="7af26cbe-1c17-4692-bd52-3fef33949913"/>
    <xsd:import namespace="4606e568-e563-48dc-918f-28d6913b30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26cbe-1c17-4692-bd52-3fef33949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5caf2089-fec8-446f-904a-4640fcee0e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6e568-e563-48dc-918f-28d6913b301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a4ac8ba-5df0-4176-b1a8-60a7e8cb5ede}" ma:internalName="TaxCatchAll" ma:showField="CatchAllData" ma:web="4606e568-e563-48dc-918f-28d6913b3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06e568-e563-48dc-918f-28d6913b3010" xsi:nil="true"/>
    <lcf76f155ced4ddcb4097134ff3c332f xmlns="7af26cbe-1c17-4692-bd52-3fef339499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FDCC13-C892-4D7A-8D49-D838435491CD}"/>
</file>

<file path=customXml/itemProps2.xml><?xml version="1.0" encoding="utf-8"?>
<ds:datastoreItem xmlns:ds="http://schemas.openxmlformats.org/officeDocument/2006/customXml" ds:itemID="{90DA6E7A-DD25-4336-B386-1F2035CF0BB1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0fd88aa-cd90-45c2-942d-6163ccb5444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B53AF5C-1E0C-43DE-9212-9E0ADE7D3D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Det Kongelige Akademi 16:9</Template>
  <TotalTime>26</TotalTime>
  <Words>116</Words>
  <Application>Microsoft Macintosh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2" baseType="lpstr">
      <vt:lpstr>Akademi Text Semibold</vt:lpstr>
      <vt:lpstr>Akademi Display</vt:lpstr>
      <vt:lpstr>Sharp Sans Medium</vt:lpstr>
      <vt:lpstr>Wingdings</vt:lpstr>
      <vt:lpstr>Akademi Display Light</vt:lpstr>
      <vt:lpstr>Akademi Text</vt:lpstr>
      <vt:lpstr>Arial</vt:lpstr>
      <vt:lpstr>Det Kongelige Akademi 16:9</vt:lpstr>
      <vt:lpstr>Hvad er en bæredygtig modebranche?</vt:lpstr>
      <vt:lpstr>Udfordring</vt:lpstr>
      <vt:lpstr>Mulighedsrum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Hvad er en bæredygtig modebranche?</dc:title>
  <dc:creator>Else Skjold</dc:creator>
  <cp:lastModifiedBy>Else Skjold</cp:lastModifiedBy>
  <cp:revision>1</cp:revision>
  <dcterms:created xsi:type="dcterms:W3CDTF">2022-12-06T13:44:06Z</dcterms:created>
  <dcterms:modified xsi:type="dcterms:W3CDTF">2022-12-06T14:10:34Z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0x01010046951CC92DB77547BA32F01ADF460335</vt:lpwstr>
  </property>
</Properties>
</file>